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sldIdLst>
    <p:sldId id="322" r:id="rId5"/>
    <p:sldId id="339" r:id="rId6"/>
    <p:sldId id="324" r:id="rId7"/>
    <p:sldId id="325" r:id="rId8"/>
    <p:sldId id="326" r:id="rId9"/>
    <p:sldId id="327" r:id="rId10"/>
    <p:sldId id="329" r:id="rId11"/>
    <p:sldId id="341" r:id="rId12"/>
    <p:sldId id="331" r:id="rId13"/>
    <p:sldId id="332" r:id="rId14"/>
    <p:sldId id="333" r:id="rId15"/>
    <p:sldId id="342" r:id="rId16"/>
    <p:sldId id="335" r:id="rId17"/>
    <p:sldId id="336" r:id="rId18"/>
    <p:sldId id="337" r:id="rId19"/>
    <p:sldId id="33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51"/>
    <p:restoredTop sz="94647"/>
  </p:normalViewPr>
  <p:slideViewPr>
    <p:cSldViewPr snapToGrid="0" snapToObjects="1">
      <p:cViewPr varScale="1">
        <p:scale>
          <a:sx n="74" d="100"/>
          <a:sy n="74" d="100"/>
        </p:scale>
        <p:origin x="35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athan Rothschild" userId="81aff8668627a803" providerId="LiveId" clId="{66281F9F-2D08-42CC-8F2F-60128407881C}"/>
    <pc:docChg chg="custSel delSld modSld">
      <pc:chgData name="Jonathan Rothschild" userId="81aff8668627a803" providerId="LiveId" clId="{66281F9F-2D08-42CC-8F2F-60128407881C}" dt="2026-10-26T15:08:04.649" v="181" actId="20577"/>
      <pc:docMkLst>
        <pc:docMk/>
      </pc:docMkLst>
      <pc:sldChg chg="modSp mod">
        <pc:chgData name="Jonathan Rothschild" userId="81aff8668627a803" providerId="LiveId" clId="{66281F9F-2D08-42CC-8F2F-60128407881C}" dt="2026-10-26T15:06:16.611" v="121" actId="20577"/>
        <pc:sldMkLst>
          <pc:docMk/>
          <pc:sldMk cId="1430552897" sldId="322"/>
        </pc:sldMkLst>
        <pc:spChg chg="mod">
          <ac:chgData name="Jonathan Rothschild" userId="81aff8668627a803" providerId="LiveId" clId="{66281F9F-2D08-42CC-8F2F-60128407881C}" dt="2026-10-21T20:54:26.532" v="1" actId="255"/>
          <ac:spMkLst>
            <pc:docMk/>
            <pc:sldMk cId="1430552897" sldId="322"/>
            <ac:spMk id="2" creationId="{9A7C324D-074E-61D0-D6FE-9F0B66B4F349}"/>
          </ac:spMkLst>
        </pc:spChg>
        <pc:spChg chg="mod">
          <ac:chgData name="Jonathan Rothschild" userId="81aff8668627a803" providerId="LiveId" clId="{66281F9F-2D08-42CC-8F2F-60128407881C}" dt="2026-10-26T15:06:16.611" v="121" actId="20577"/>
          <ac:spMkLst>
            <pc:docMk/>
            <pc:sldMk cId="1430552897" sldId="322"/>
            <ac:spMk id="3" creationId="{81A3A648-62A2-370C-2E6A-DDE52EAD8979}"/>
          </ac:spMkLst>
        </pc:spChg>
      </pc:sldChg>
      <pc:sldChg chg="addSp delSp modSp mod">
        <pc:chgData name="Jonathan Rothschild" userId="81aff8668627a803" providerId="LiveId" clId="{66281F9F-2D08-42CC-8F2F-60128407881C}" dt="2026-10-21T21:00:45.289" v="15" actId="26606"/>
        <pc:sldMkLst>
          <pc:docMk/>
          <pc:sldMk cId="958915313" sldId="327"/>
        </pc:sldMkLst>
        <pc:picChg chg="add mod">
          <ac:chgData name="Jonathan Rothschild" userId="81aff8668627a803" providerId="LiveId" clId="{66281F9F-2D08-42CC-8F2F-60128407881C}" dt="2026-10-21T21:00:45.289" v="15" actId="26606"/>
          <ac:picMkLst>
            <pc:docMk/>
            <pc:sldMk cId="958915313" sldId="327"/>
            <ac:picMk id="7" creationId="{D74F43F6-8A97-20D0-D5BA-050F94D784F1}"/>
          </ac:picMkLst>
        </pc:picChg>
      </pc:sldChg>
      <pc:sldChg chg="addSp delSp modSp del mod">
        <pc:chgData name="Jonathan Rothschild" userId="81aff8668627a803" providerId="LiveId" clId="{66281F9F-2D08-42CC-8F2F-60128407881C}" dt="2026-10-26T15:06:36.509" v="122" actId="2696"/>
        <pc:sldMkLst>
          <pc:docMk/>
          <pc:sldMk cId="3098292338" sldId="328"/>
        </pc:sldMkLst>
        <pc:picChg chg="add mod ord">
          <ac:chgData name="Jonathan Rothschild" userId="81aff8668627a803" providerId="LiveId" clId="{66281F9F-2D08-42CC-8F2F-60128407881C}" dt="2026-10-21T21:07:19.771" v="18" actId="26606"/>
          <ac:picMkLst>
            <pc:docMk/>
            <pc:sldMk cId="3098292338" sldId="328"/>
            <ac:picMk id="7" creationId="{130618D1-186F-61B3-A1D4-A80FB620E830}"/>
          </ac:picMkLst>
        </pc:picChg>
      </pc:sldChg>
      <pc:sldChg chg="modSp mod">
        <pc:chgData name="Jonathan Rothschild" userId="81aff8668627a803" providerId="LiveId" clId="{66281F9F-2D08-42CC-8F2F-60128407881C}" dt="2026-10-22T15:56:08.839" v="96" actId="14100"/>
        <pc:sldMkLst>
          <pc:docMk/>
          <pc:sldMk cId="2700056479" sldId="331"/>
        </pc:sldMkLst>
        <pc:graphicFrameChg chg="mod modGraphic">
          <ac:chgData name="Jonathan Rothschild" userId="81aff8668627a803" providerId="LiveId" clId="{66281F9F-2D08-42CC-8F2F-60128407881C}" dt="2026-10-22T15:56:08.839" v="96" actId="14100"/>
          <ac:graphicFrameMkLst>
            <pc:docMk/>
            <pc:sldMk cId="2700056479" sldId="331"/>
            <ac:graphicFrameMk id="5" creationId="{534A5702-C4D7-10BA-F232-0D9027C29418}"/>
          </ac:graphicFrameMkLst>
        </pc:graphicFrameChg>
      </pc:sldChg>
      <pc:sldChg chg="modSp mod">
        <pc:chgData name="Jonathan Rothschild" userId="81aff8668627a803" providerId="LiveId" clId="{66281F9F-2D08-42CC-8F2F-60128407881C}" dt="2026-10-26T15:07:16.718" v="179" actId="20577"/>
        <pc:sldMkLst>
          <pc:docMk/>
          <pc:sldMk cId="2085985747" sldId="333"/>
        </pc:sldMkLst>
        <pc:spChg chg="mod">
          <ac:chgData name="Jonathan Rothschild" userId="81aff8668627a803" providerId="LiveId" clId="{66281F9F-2D08-42CC-8F2F-60128407881C}" dt="2026-10-26T15:07:16.718" v="179" actId="20577"/>
          <ac:spMkLst>
            <pc:docMk/>
            <pc:sldMk cId="2085985747" sldId="333"/>
            <ac:spMk id="3" creationId="{6BB55BFB-15B8-1D60-EAFE-5A42F4B78542}"/>
          </ac:spMkLst>
        </pc:spChg>
      </pc:sldChg>
      <pc:sldChg chg="modSp">
        <pc:chgData name="Jonathan Rothschild" userId="81aff8668627a803" providerId="LiveId" clId="{66281F9F-2D08-42CC-8F2F-60128407881C}" dt="2026-10-21T20:58:46.485" v="12" actId="255"/>
        <pc:sldMkLst>
          <pc:docMk/>
          <pc:sldMk cId="3108533171" sldId="335"/>
        </pc:sldMkLst>
        <pc:graphicFrameChg chg="mod">
          <ac:chgData name="Jonathan Rothschild" userId="81aff8668627a803" providerId="LiveId" clId="{66281F9F-2D08-42CC-8F2F-60128407881C}" dt="2026-10-21T20:58:46.485" v="12" actId="255"/>
          <ac:graphicFrameMkLst>
            <pc:docMk/>
            <pc:sldMk cId="3108533171" sldId="335"/>
            <ac:graphicFrameMk id="5" creationId="{8B12B774-F34F-879E-944F-C3B14D7E30A7}"/>
          </ac:graphicFrameMkLst>
        </pc:graphicFrameChg>
      </pc:sldChg>
      <pc:sldChg chg="modSp mod">
        <pc:chgData name="Jonathan Rothschild" userId="81aff8668627a803" providerId="LiveId" clId="{66281F9F-2D08-42CC-8F2F-60128407881C}" dt="2026-10-26T15:08:04.649" v="181" actId="20577"/>
        <pc:sldMkLst>
          <pc:docMk/>
          <pc:sldMk cId="709427027" sldId="337"/>
        </pc:sldMkLst>
        <pc:spChg chg="mod">
          <ac:chgData name="Jonathan Rothschild" userId="81aff8668627a803" providerId="LiveId" clId="{66281F9F-2D08-42CC-8F2F-60128407881C}" dt="2026-10-26T15:08:04.649" v="181" actId="20577"/>
          <ac:spMkLst>
            <pc:docMk/>
            <pc:sldMk cId="709427027" sldId="337"/>
            <ac:spMk id="6" creationId="{8F6D792A-1A7C-5CAE-B7B5-FB6187C5E5D8}"/>
          </ac:spMkLst>
        </pc:spChg>
      </pc:sldChg>
      <pc:sldChg chg="addSp delSp modSp mod">
        <pc:chgData name="Jonathan Rothschild" userId="81aff8668627a803" providerId="LiveId" clId="{66281F9F-2D08-42CC-8F2F-60128407881C}" dt="2026-10-21T20:55:52.672" v="5" actId="26606"/>
        <pc:sldMkLst>
          <pc:docMk/>
          <pc:sldMk cId="3213225001" sldId="339"/>
        </pc:sldMkLst>
        <pc:spChg chg="mod">
          <ac:chgData name="Jonathan Rothschild" userId="81aff8668627a803" providerId="LiveId" clId="{66281F9F-2D08-42CC-8F2F-60128407881C}" dt="2026-10-21T20:55:52.672" v="5" actId="26606"/>
          <ac:spMkLst>
            <pc:docMk/>
            <pc:sldMk cId="3213225001" sldId="339"/>
            <ac:spMk id="3" creationId="{601E8ABB-CE87-D6FB-306F-A34217F7F4ED}"/>
          </ac:spMkLst>
        </pc:spChg>
        <pc:picChg chg="add mod ord">
          <ac:chgData name="Jonathan Rothschild" userId="81aff8668627a803" providerId="LiveId" clId="{66281F9F-2D08-42CC-8F2F-60128407881C}" dt="2026-10-21T20:55:52.672" v="5" actId="26606"/>
          <ac:picMkLst>
            <pc:docMk/>
            <pc:sldMk cId="3213225001" sldId="339"/>
            <ac:picMk id="8" creationId="{CDBF95B9-6AF3-8FDD-CB09-998BD9448DA7}"/>
          </ac:picMkLst>
        </pc:picChg>
      </pc:sldChg>
    </pc:docChg>
  </pc:docChgLst>
</pc:chgInfo>
</file>

<file path=ppt/diagrams/_rels/data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image" Target="../media/image2.svg"/></Relationships>
</file>

<file path=ppt/diagrams/_rels/data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 Id="rId4" Type="http://schemas.openxmlformats.org/officeDocument/2006/relationships/image" Target="../media/image7.svg"/></Relationships>
</file>

<file path=ppt/diagrams/_rels/data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image" Target="../media/image9.svg"/><Relationship Id="rId5" Type="http://schemas.openxmlformats.org/officeDocument/2006/relationships/image" Target="../media/image13.svg"/><Relationship Id="rId4" Type="http://schemas.openxmlformats.org/officeDocument/2006/relationships/image" Target="../media/image12.svg"/></Relationships>
</file>

<file path=ppt/diagrams/_rels/data6.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image" Target="../media/image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 Id="rId4" Type="http://schemas.openxmlformats.org/officeDocument/2006/relationships/image" Target="../media/image7.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image" Target="../media/image9.svg"/><Relationship Id="rId5" Type="http://schemas.openxmlformats.org/officeDocument/2006/relationships/image" Target="../media/image13.svg"/><Relationship Id="rId4" Type="http://schemas.openxmlformats.org/officeDocument/2006/relationships/image" Target="../media/image12.svg"/></Relationships>
</file>

<file path=ppt/diagrams/_rels/drawing6.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2F5F9A-6335-4F08-B48A-FE3C61538288}"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fr-CA"/>
        </a:p>
      </dgm:t>
    </dgm:pt>
    <dgm:pt modelId="{8876FCD1-D4A5-41E9-AA33-54644C79C830}">
      <dgm:prSet/>
      <dgm:spPr/>
      <dgm:t>
        <a:bodyPr/>
        <a:lstStyle/>
        <a:p>
          <a:r>
            <a:rPr lang="fr-CA" dirty="0"/>
            <a:t>Vous fournir l’information dont vous avez besoin pour décider si vous souhaitez faire du bénévolat</a:t>
          </a:r>
        </a:p>
      </dgm:t>
    </dgm:pt>
    <dgm:pt modelId="{E86CC706-65D6-44CD-A573-AEF061901FBB}" type="parTrans" cxnId="{6D47DC40-151E-450A-9225-5A0C88C3B6C3}">
      <dgm:prSet/>
      <dgm:spPr/>
      <dgm:t>
        <a:bodyPr/>
        <a:lstStyle/>
        <a:p>
          <a:endParaRPr lang="fr-CA"/>
        </a:p>
      </dgm:t>
    </dgm:pt>
    <dgm:pt modelId="{BFBC98B2-7DF0-466C-9B77-ACDA14077B2F}" type="sibTrans" cxnId="{6D47DC40-151E-450A-9225-5A0C88C3B6C3}">
      <dgm:prSet/>
      <dgm:spPr/>
      <dgm:t>
        <a:bodyPr/>
        <a:lstStyle/>
        <a:p>
          <a:endParaRPr lang="fr-CA"/>
        </a:p>
      </dgm:t>
    </dgm:pt>
    <dgm:pt modelId="{2768D227-F652-4F96-A532-72C6DCFA0CEE}">
      <dgm:prSet/>
      <dgm:spPr/>
      <dgm:t>
        <a:bodyPr/>
        <a:lstStyle/>
        <a:p>
          <a:r>
            <a:rPr lang="fr-CA"/>
            <a:t>Si vous décidez de devenir bénévole, vous informer des prochaines étapes à suivre</a:t>
          </a:r>
        </a:p>
      </dgm:t>
    </dgm:pt>
    <dgm:pt modelId="{0B3DABA7-60BE-49A2-855B-E10A631A301D}" type="parTrans" cxnId="{0FEF6DDB-4891-4371-A7D1-1327BA802F71}">
      <dgm:prSet/>
      <dgm:spPr/>
      <dgm:t>
        <a:bodyPr/>
        <a:lstStyle/>
        <a:p>
          <a:endParaRPr lang="fr-CA"/>
        </a:p>
      </dgm:t>
    </dgm:pt>
    <dgm:pt modelId="{5ADC5218-F492-4EA7-93AF-10AF26837BFF}" type="sibTrans" cxnId="{0FEF6DDB-4891-4371-A7D1-1327BA802F71}">
      <dgm:prSet/>
      <dgm:spPr/>
      <dgm:t>
        <a:bodyPr/>
        <a:lstStyle/>
        <a:p>
          <a:endParaRPr lang="fr-CA"/>
        </a:p>
      </dgm:t>
    </dgm:pt>
    <dgm:pt modelId="{5E6DDC0F-BCC7-42AE-883B-4205834A7814}" type="pres">
      <dgm:prSet presAssocID="{D22F5F9A-6335-4F08-B48A-FE3C61538288}" presName="root" presStyleCnt="0">
        <dgm:presLayoutVars>
          <dgm:dir/>
          <dgm:resizeHandles val="exact"/>
        </dgm:presLayoutVars>
      </dgm:prSet>
      <dgm:spPr/>
    </dgm:pt>
    <dgm:pt modelId="{C7A895C2-6108-4D9C-BDBA-08B766EE4558}" type="pres">
      <dgm:prSet presAssocID="{8876FCD1-D4A5-41E9-AA33-54644C79C830}" presName="compNode" presStyleCnt="0"/>
      <dgm:spPr/>
    </dgm:pt>
    <dgm:pt modelId="{E5ECF175-1C7A-4EFB-8A09-FD324EC17B1D}" type="pres">
      <dgm:prSet presAssocID="{8876FCD1-D4A5-41E9-AA33-54644C79C830}" presName="bgRect" presStyleLbl="bgShp" presStyleIdx="0" presStyleCnt="2"/>
      <dgm:spPr/>
    </dgm:pt>
    <dgm:pt modelId="{676D6CD1-99F1-434A-B0AB-42C3F99B2998}" type="pres">
      <dgm:prSet presAssocID="{8876FCD1-D4A5-41E9-AA33-54644C79C830}"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elp"/>
        </a:ext>
      </dgm:extLst>
    </dgm:pt>
    <dgm:pt modelId="{834AF2D5-AD97-4D40-97EB-5F5753FEB6EA}" type="pres">
      <dgm:prSet presAssocID="{8876FCD1-D4A5-41E9-AA33-54644C79C830}" presName="spaceRect" presStyleCnt="0"/>
      <dgm:spPr/>
    </dgm:pt>
    <dgm:pt modelId="{BCDB3002-B3C3-43BE-9340-889E7B840CD0}" type="pres">
      <dgm:prSet presAssocID="{8876FCD1-D4A5-41E9-AA33-54644C79C830}" presName="parTx" presStyleLbl="revTx" presStyleIdx="0" presStyleCnt="2">
        <dgm:presLayoutVars>
          <dgm:chMax val="0"/>
          <dgm:chPref val="0"/>
        </dgm:presLayoutVars>
      </dgm:prSet>
      <dgm:spPr/>
    </dgm:pt>
    <dgm:pt modelId="{2D372B6C-CF55-4AE0-BF8F-8236764725D8}" type="pres">
      <dgm:prSet presAssocID="{BFBC98B2-7DF0-466C-9B77-ACDA14077B2F}" presName="sibTrans" presStyleCnt="0"/>
      <dgm:spPr/>
    </dgm:pt>
    <dgm:pt modelId="{E005695D-99D7-48C7-ABE4-D322ADA553E3}" type="pres">
      <dgm:prSet presAssocID="{2768D227-F652-4F96-A532-72C6DCFA0CEE}" presName="compNode" presStyleCnt="0"/>
      <dgm:spPr/>
    </dgm:pt>
    <dgm:pt modelId="{E7A71972-754F-4953-90A8-E51FADAE758E}" type="pres">
      <dgm:prSet presAssocID="{2768D227-F652-4F96-A532-72C6DCFA0CEE}" presName="bgRect" presStyleLbl="bgShp" presStyleIdx="1" presStyleCnt="2"/>
      <dgm:spPr/>
    </dgm:pt>
    <dgm:pt modelId="{81E76CF5-E695-4ACF-87F9-7077298E52A1}" type="pres">
      <dgm:prSet presAssocID="{2768D227-F652-4F96-A532-72C6DCFA0CEE}"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hare With Person"/>
        </a:ext>
      </dgm:extLst>
    </dgm:pt>
    <dgm:pt modelId="{2A723818-6375-4AFE-AC07-C9778137834D}" type="pres">
      <dgm:prSet presAssocID="{2768D227-F652-4F96-A532-72C6DCFA0CEE}" presName="spaceRect" presStyleCnt="0"/>
      <dgm:spPr/>
    </dgm:pt>
    <dgm:pt modelId="{78E03FFD-C88D-4E79-A17D-E5560493CC4C}" type="pres">
      <dgm:prSet presAssocID="{2768D227-F652-4F96-A532-72C6DCFA0CEE}" presName="parTx" presStyleLbl="revTx" presStyleIdx="1" presStyleCnt="2">
        <dgm:presLayoutVars>
          <dgm:chMax val="0"/>
          <dgm:chPref val="0"/>
        </dgm:presLayoutVars>
      </dgm:prSet>
      <dgm:spPr/>
    </dgm:pt>
  </dgm:ptLst>
  <dgm:cxnLst>
    <dgm:cxn modelId="{6D47DC40-151E-450A-9225-5A0C88C3B6C3}" srcId="{D22F5F9A-6335-4F08-B48A-FE3C61538288}" destId="{8876FCD1-D4A5-41E9-AA33-54644C79C830}" srcOrd="0" destOrd="0" parTransId="{E86CC706-65D6-44CD-A573-AEF061901FBB}" sibTransId="{BFBC98B2-7DF0-466C-9B77-ACDA14077B2F}"/>
    <dgm:cxn modelId="{9186827E-635E-45CB-BED2-F1248EA86EEB}" type="presOf" srcId="{2768D227-F652-4F96-A532-72C6DCFA0CEE}" destId="{78E03FFD-C88D-4E79-A17D-E5560493CC4C}" srcOrd="0" destOrd="0" presId="urn:microsoft.com/office/officeart/2018/2/layout/IconVerticalSolidList"/>
    <dgm:cxn modelId="{E2E8649C-FAC5-4804-B31D-CE5AD876A060}" type="presOf" srcId="{D22F5F9A-6335-4F08-B48A-FE3C61538288}" destId="{5E6DDC0F-BCC7-42AE-883B-4205834A7814}" srcOrd="0" destOrd="0" presId="urn:microsoft.com/office/officeart/2018/2/layout/IconVerticalSolidList"/>
    <dgm:cxn modelId="{0FEF6DDB-4891-4371-A7D1-1327BA802F71}" srcId="{D22F5F9A-6335-4F08-B48A-FE3C61538288}" destId="{2768D227-F652-4F96-A532-72C6DCFA0CEE}" srcOrd="1" destOrd="0" parTransId="{0B3DABA7-60BE-49A2-855B-E10A631A301D}" sibTransId="{5ADC5218-F492-4EA7-93AF-10AF26837BFF}"/>
    <dgm:cxn modelId="{FC6BE2E6-8A02-467E-9010-B7C23106CECD}" type="presOf" srcId="{8876FCD1-D4A5-41E9-AA33-54644C79C830}" destId="{BCDB3002-B3C3-43BE-9340-889E7B840CD0}" srcOrd="0" destOrd="0" presId="urn:microsoft.com/office/officeart/2018/2/layout/IconVerticalSolidList"/>
    <dgm:cxn modelId="{1F26F3CE-9708-493D-8207-7ACBB36BC317}" type="presParOf" srcId="{5E6DDC0F-BCC7-42AE-883B-4205834A7814}" destId="{C7A895C2-6108-4D9C-BDBA-08B766EE4558}" srcOrd="0" destOrd="0" presId="urn:microsoft.com/office/officeart/2018/2/layout/IconVerticalSolidList"/>
    <dgm:cxn modelId="{8EAD4A2F-4C6D-4234-A145-9D48E2B42FC0}" type="presParOf" srcId="{C7A895C2-6108-4D9C-BDBA-08B766EE4558}" destId="{E5ECF175-1C7A-4EFB-8A09-FD324EC17B1D}" srcOrd="0" destOrd="0" presId="urn:microsoft.com/office/officeart/2018/2/layout/IconVerticalSolidList"/>
    <dgm:cxn modelId="{5A2DCDD5-03E5-470F-A2CA-D15810C5BD74}" type="presParOf" srcId="{C7A895C2-6108-4D9C-BDBA-08B766EE4558}" destId="{676D6CD1-99F1-434A-B0AB-42C3F99B2998}" srcOrd="1" destOrd="0" presId="urn:microsoft.com/office/officeart/2018/2/layout/IconVerticalSolidList"/>
    <dgm:cxn modelId="{085C36E7-CF2A-4A9D-8FC9-B872E47CC7F8}" type="presParOf" srcId="{C7A895C2-6108-4D9C-BDBA-08B766EE4558}" destId="{834AF2D5-AD97-4D40-97EB-5F5753FEB6EA}" srcOrd="2" destOrd="0" presId="urn:microsoft.com/office/officeart/2018/2/layout/IconVerticalSolidList"/>
    <dgm:cxn modelId="{A8ABA2D1-ABD5-4D3A-B8B2-020D1559554D}" type="presParOf" srcId="{C7A895C2-6108-4D9C-BDBA-08B766EE4558}" destId="{BCDB3002-B3C3-43BE-9340-889E7B840CD0}" srcOrd="3" destOrd="0" presId="urn:microsoft.com/office/officeart/2018/2/layout/IconVerticalSolidList"/>
    <dgm:cxn modelId="{45D78BEC-AF6F-4A0E-95C6-FFBD03A86AE4}" type="presParOf" srcId="{5E6DDC0F-BCC7-42AE-883B-4205834A7814}" destId="{2D372B6C-CF55-4AE0-BF8F-8236764725D8}" srcOrd="1" destOrd="0" presId="urn:microsoft.com/office/officeart/2018/2/layout/IconVerticalSolidList"/>
    <dgm:cxn modelId="{E38BAF81-968E-478F-A53E-61F8493FEEE3}" type="presParOf" srcId="{5E6DDC0F-BCC7-42AE-883B-4205834A7814}" destId="{E005695D-99D7-48C7-ABE4-D322ADA553E3}" srcOrd="2" destOrd="0" presId="urn:microsoft.com/office/officeart/2018/2/layout/IconVerticalSolidList"/>
    <dgm:cxn modelId="{724B36E8-B43D-4709-943F-B91117CAAA62}" type="presParOf" srcId="{E005695D-99D7-48C7-ABE4-D322ADA553E3}" destId="{E7A71972-754F-4953-90A8-E51FADAE758E}" srcOrd="0" destOrd="0" presId="urn:microsoft.com/office/officeart/2018/2/layout/IconVerticalSolidList"/>
    <dgm:cxn modelId="{E41AD786-576C-47B1-914F-2238E51F940C}" type="presParOf" srcId="{E005695D-99D7-48C7-ABE4-D322ADA553E3}" destId="{81E76CF5-E695-4ACF-87F9-7077298E52A1}" srcOrd="1" destOrd="0" presId="urn:microsoft.com/office/officeart/2018/2/layout/IconVerticalSolidList"/>
    <dgm:cxn modelId="{346BAD0A-5BAD-4990-BC5D-0BDA6B3A5B8A}" type="presParOf" srcId="{E005695D-99D7-48C7-ABE4-D322ADA553E3}" destId="{2A723818-6375-4AFE-AC07-C9778137834D}" srcOrd="2" destOrd="0" presId="urn:microsoft.com/office/officeart/2018/2/layout/IconVerticalSolidList"/>
    <dgm:cxn modelId="{D5172879-A928-4445-B5F5-E2C9A641976D}" type="presParOf" srcId="{E005695D-99D7-48C7-ABE4-D322ADA553E3}" destId="{78E03FFD-C88D-4E79-A17D-E5560493CC4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0548BE-4CFA-47D5-8782-87CABF6936A6}"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fr-CA"/>
        </a:p>
      </dgm:t>
    </dgm:pt>
    <dgm:pt modelId="{774632EC-DE11-40C9-81E0-A8BCFB170241}">
      <dgm:prSet custT="1"/>
      <dgm:spPr/>
      <dgm:t>
        <a:bodyPr/>
        <a:lstStyle/>
        <a:p>
          <a:pPr>
            <a:lnSpc>
              <a:spcPct val="100000"/>
            </a:lnSpc>
          </a:pPr>
          <a:r>
            <a:rPr lang="fr-CA" sz="2200" b="1" dirty="0"/>
            <a:t>PCBMI : </a:t>
          </a:r>
          <a:r>
            <a:rPr lang="fr-CA" sz="2200" dirty="0"/>
            <a:t>Programme communautaire des bénévoles en matière d’impôt</a:t>
          </a:r>
        </a:p>
      </dgm:t>
    </dgm:pt>
    <dgm:pt modelId="{803F153F-30BE-430F-8B8E-B2D1AD7B7324}" type="parTrans" cxnId="{CCE2090F-273C-457B-8E71-BAB1248B5FA9}">
      <dgm:prSet/>
      <dgm:spPr/>
      <dgm:t>
        <a:bodyPr/>
        <a:lstStyle/>
        <a:p>
          <a:endParaRPr lang="fr-CA"/>
        </a:p>
      </dgm:t>
    </dgm:pt>
    <dgm:pt modelId="{2B113293-EF86-4177-B5BF-9FD57D72B513}" type="sibTrans" cxnId="{CCE2090F-273C-457B-8E71-BAB1248B5FA9}">
      <dgm:prSet/>
      <dgm:spPr/>
      <dgm:t>
        <a:bodyPr/>
        <a:lstStyle/>
        <a:p>
          <a:endParaRPr lang="fr-CA"/>
        </a:p>
      </dgm:t>
    </dgm:pt>
    <dgm:pt modelId="{F1992F62-1AE7-4330-B1FB-1CDA2B21E3DA}">
      <dgm:prSet custT="1"/>
      <dgm:spPr/>
      <dgm:t>
        <a:bodyPr/>
        <a:lstStyle/>
        <a:p>
          <a:pPr>
            <a:lnSpc>
              <a:spcPct val="100000"/>
            </a:lnSpc>
          </a:pPr>
          <a:r>
            <a:rPr lang="fr-CA" sz="2100" b="1" dirty="0"/>
            <a:t>Depuis 1971 : </a:t>
          </a:r>
          <a:r>
            <a:rPr lang="fr-CA" sz="2100" dirty="0"/>
            <a:t>programme géré par l’Agence du revenu du Canada (ARC), en partenariat avec quelque 3 500 organismes communautaires partout au Canada</a:t>
          </a:r>
        </a:p>
      </dgm:t>
    </dgm:pt>
    <dgm:pt modelId="{99FA5C76-9A26-4DEE-842B-5CEE5E15D183}" type="parTrans" cxnId="{8D46E77A-6D81-4E47-9F7B-614CB9FC5982}">
      <dgm:prSet/>
      <dgm:spPr/>
      <dgm:t>
        <a:bodyPr/>
        <a:lstStyle/>
        <a:p>
          <a:endParaRPr lang="fr-CA"/>
        </a:p>
      </dgm:t>
    </dgm:pt>
    <dgm:pt modelId="{AF76EE3F-EEC3-4186-BCB2-BCED0C9DC2D1}" type="sibTrans" cxnId="{8D46E77A-6D81-4E47-9F7B-614CB9FC5982}">
      <dgm:prSet/>
      <dgm:spPr/>
      <dgm:t>
        <a:bodyPr/>
        <a:lstStyle/>
        <a:p>
          <a:endParaRPr lang="fr-CA"/>
        </a:p>
      </dgm:t>
    </dgm:pt>
    <dgm:pt modelId="{8E9DB013-34DE-4686-8200-B75E013F86CD}">
      <dgm:prSet custT="1"/>
      <dgm:spPr/>
      <dgm:t>
        <a:bodyPr/>
        <a:lstStyle/>
        <a:p>
          <a:pPr>
            <a:lnSpc>
              <a:spcPct val="100000"/>
            </a:lnSpc>
          </a:pPr>
          <a:r>
            <a:rPr lang="fr-CA" sz="2100" b="1" dirty="0"/>
            <a:t>Objectif : </a:t>
          </a:r>
          <a:r>
            <a:rPr lang="fr-CA" sz="2100" dirty="0"/>
            <a:t>aider les résidents à faible revenu dont la situation est simple (p. ex., aucune faillite ni revenu de travail indépendant) à produire gratuitement leur déclaration de revenus et de prestations (T1)</a:t>
          </a:r>
        </a:p>
      </dgm:t>
    </dgm:pt>
    <dgm:pt modelId="{45A1DFB9-5A06-4254-B31F-98F354A614C9}" type="parTrans" cxnId="{73003134-831B-4CA4-98E9-B26DA1AF05EA}">
      <dgm:prSet/>
      <dgm:spPr/>
      <dgm:t>
        <a:bodyPr/>
        <a:lstStyle/>
        <a:p>
          <a:endParaRPr lang="fr-CA"/>
        </a:p>
      </dgm:t>
    </dgm:pt>
    <dgm:pt modelId="{A119AFBE-7422-4FFC-8C46-E0EBCFE92E17}" type="sibTrans" cxnId="{73003134-831B-4CA4-98E9-B26DA1AF05EA}">
      <dgm:prSet/>
      <dgm:spPr/>
      <dgm:t>
        <a:bodyPr/>
        <a:lstStyle/>
        <a:p>
          <a:endParaRPr lang="fr-CA"/>
        </a:p>
      </dgm:t>
    </dgm:pt>
    <dgm:pt modelId="{9FFF0ADC-678A-44BC-A039-97D018E14B0D}">
      <dgm:prSet custT="1"/>
      <dgm:spPr/>
      <dgm:t>
        <a:bodyPr/>
        <a:lstStyle/>
        <a:p>
          <a:pPr>
            <a:lnSpc>
              <a:spcPct val="100000"/>
            </a:lnSpc>
          </a:pPr>
          <a:r>
            <a:rPr lang="fr-CA" sz="2100" b="1" dirty="0"/>
            <a:t>Fonctionnement : </a:t>
          </a:r>
          <a:r>
            <a:rPr lang="fr-CA" sz="2100" dirty="0"/>
            <a:t>les organismes communautaires organisent des « comptoirs d’impôts » où leurs bénévoles aident les résidents à préparer et à produire leur déclaration T1</a:t>
          </a:r>
        </a:p>
      </dgm:t>
    </dgm:pt>
    <dgm:pt modelId="{D5FE16C1-1641-4288-A1E3-A2B5FC5527DA}" type="parTrans" cxnId="{3F4C1B66-2299-4FF5-B3E8-FA9C1C34F387}">
      <dgm:prSet/>
      <dgm:spPr/>
      <dgm:t>
        <a:bodyPr/>
        <a:lstStyle/>
        <a:p>
          <a:endParaRPr lang="fr-CA"/>
        </a:p>
      </dgm:t>
    </dgm:pt>
    <dgm:pt modelId="{10762660-8CBC-4178-B28C-90E85C54B080}" type="sibTrans" cxnId="{3F4C1B66-2299-4FF5-B3E8-FA9C1C34F387}">
      <dgm:prSet/>
      <dgm:spPr/>
      <dgm:t>
        <a:bodyPr/>
        <a:lstStyle/>
        <a:p>
          <a:endParaRPr lang="fr-CA"/>
        </a:p>
      </dgm:t>
    </dgm:pt>
    <dgm:pt modelId="{33C6A578-B8A7-495D-A2F1-36BCA14BEECD}" type="pres">
      <dgm:prSet presAssocID="{B70548BE-4CFA-47D5-8782-87CABF6936A6}" presName="root" presStyleCnt="0">
        <dgm:presLayoutVars>
          <dgm:dir/>
          <dgm:resizeHandles val="exact"/>
        </dgm:presLayoutVars>
      </dgm:prSet>
      <dgm:spPr/>
    </dgm:pt>
    <dgm:pt modelId="{1D5B9C0D-5484-46B0-A6F5-5F17FFCDF6F5}" type="pres">
      <dgm:prSet presAssocID="{774632EC-DE11-40C9-81E0-A8BCFB170241}" presName="compNode" presStyleCnt="0"/>
      <dgm:spPr/>
    </dgm:pt>
    <dgm:pt modelId="{34397C7E-34E4-42A1-A275-D873DD3055F6}" type="pres">
      <dgm:prSet presAssocID="{774632EC-DE11-40C9-81E0-A8BCFB170241}" presName="bgRect" presStyleLbl="bgShp" presStyleIdx="0" presStyleCnt="4"/>
      <dgm:spPr/>
    </dgm:pt>
    <dgm:pt modelId="{0F3C3491-2EFB-470E-9355-5FE82F92EEE2}" type="pres">
      <dgm:prSet presAssocID="{774632EC-DE11-40C9-81E0-A8BCFB170241}"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oney"/>
        </a:ext>
      </dgm:extLst>
    </dgm:pt>
    <dgm:pt modelId="{ED31F66D-73E5-4A23-8642-29FC7E31E2A6}" type="pres">
      <dgm:prSet presAssocID="{774632EC-DE11-40C9-81E0-A8BCFB170241}" presName="spaceRect" presStyleCnt="0"/>
      <dgm:spPr/>
    </dgm:pt>
    <dgm:pt modelId="{AEADEB59-EE4A-49D9-9467-AC0FC55428D7}" type="pres">
      <dgm:prSet presAssocID="{774632EC-DE11-40C9-81E0-A8BCFB170241}" presName="parTx" presStyleLbl="revTx" presStyleIdx="0" presStyleCnt="4">
        <dgm:presLayoutVars>
          <dgm:chMax val="0"/>
          <dgm:chPref val="0"/>
        </dgm:presLayoutVars>
      </dgm:prSet>
      <dgm:spPr/>
    </dgm:pt>
    <dgm:pt modelId="{B5844295-D49C-4AC1-B09C-223C644772F1}" type="pres">
      <dgm:prSet presAssocID="{2B113293-EF86-4177-B5BF-9FD57D72B513}" presName="sibTrans" presStyleCnt="0"/>
      <dgm:spPr/>
    </dgm:pt>
    <dgm:pt modelId="{4F2C3FA2-B607-43FA-B838-E5C801D31D18}" type="pres">
      <dgm:prSet presAssocID="{F1992F62-1AE7-4330-B1FB-1CDA2B21E3DA}" presName="compNode" presStyleCnt="0"/>
      <dgm:spPr/>
    </dgm:pt>
    <dgm:pt modelId="{60BE74CC-D106-4179-9866-AC0E0EDAD1C6}" type="pres">
      <dgm:prSet presAssocID="{F1992F62-1AE7-4330-B1FB-1CDA2B21E3DA}" presName="bgRect" presStyleLbl="bgShp" presStyleIdx="1" presStyleCnt="4"/>
      <dgm:spPr/>
    </dgm:pt>
    <dgm:pt modelId="{5A592E92-76C6-4B58-8BBF-A85057F8BED8}" type="pres">
      <dgm:prSet presAssocID="{F1992F62-1AE7-4330-B1FB-1CDA2B21E3DA}"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49973D27-1211-4854-B30B-D923B020DA60}" type="pres">
      <dgm:prSet presAssocID="{F1992F62-1AE7-4330-B1FB-1CDA2B21E3DA}" presName="spaceRect" presStyleCnt="0"/>
      <dgm:spPr/>
    </dgm:pt>
    <dgm:pt modelId="{D0192989-405B-4407-9E13-D1DA03B81B54}" type="pres">
      <dgm:prSet presAssocID="{F1992F62-1AE7-4330-B1FB-1CDA2B21E3DA}" presName="parTx" presStyleLbl="revTx" presStyleIdx="1" presStyleCnt="4">
        <dgm:presLayoutVars>
          <dgm:chMax val="0"/>
          <dgm:chPref val="0"/>
        </dgm:presLayoutVars>
      </dgm:prSet>
      <dgm:spPr/>
    </dgm:pt>
    <dgm:pt modelId="{514F4A63-9DE7-4880-9076-061F1D4CA5D7}" type="pres">
      <dgm:prSet presAssocID="{AF76EE3F-EEC3-4186-BCB2-BCED0C9DC2D1}" presName="sibTrans" presStyleCnt="0"/>
      <dgm:spPr/>
    </dgm:pt>
    <dgm:pt modelId="{A8849A0D-2D65-48A6-B359-0A016B62AC4E}" type="pres">
      <dgm:prSet presAssocID="{8E9DB013-34DE-4686-8200-B75E013F86CD}" presName="compNode" presStyleCnt="0"/>
      <dgm:spPr/>
    </dgm:pt>
    <dgm:pt modelId="{960CEF14-2536-4DBE-9B6E-F33F7B2053E1}" type="pres">
      <dgm:prSet presAssocID="{8E9DB013-34DE-4686-8200-B75E013F86CD}" presName="bgRect" presStyleLbl="bgShp" presStyleIdx="2" presStyleCnt="4"/>
      <dgm:spPr/>
    </dgm:pt>
    <dgm:pt modelId="{D552DCC3-FA21-4F33-95F1-7DB22104F713}" type="pres">
      <dgm:prSet presAssocID="{8E9DB013-34DE-4686-8200-B75E013F86CD}"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Office Worker"/>
        </a:ext>
      </dgm:extLst>
    </dgm:pt>
    <dgm:pt modelId="{6029A3D6-0DAE-45F2-99C7-381898DB06A9}" type="pres">
      <dgm:prSet presAssocID="{8E9DB013-34DE-4686-8200-B75E013F86CD}" presName="spaceRect" presStyleCnt="0"/>
      <dgm:spPr/>
    </dgm:pt>
    <dgm:pt modelId="{6A95C4C2-5980-4501-BDA3-E5E88CCD8C3A}" type="pres">
      <dgm:prSet presAssocID="{8E9DB013-34DE-4686-8200-B75E013F86CD}" presName="parTx" presStyleLbl="revTx" presStyleIdx="2" presStyleCnt="4">
        <dgm:presLayoutVars>
          <dgm:chMax val="0"/>
          <dgm:chPref val="0"/>
        </dgm:presLayoutVars>
      </dgm:prSet>
      <dgm:spPr/>
    </dgm:pt>
    <dgm:pt modelId="{AFB0DF2D-DD52-40A2-A692-044C04FC366A}" type="pres">
      <dgm:prSet presAssocID="{A119AFBE-7422-4FFC-8C46-E0EBCFE92E17}" presName="sibTrans" presStyleCnt="0"/>
      <dgm:spPr/>
    </dgm:pt>
    <dgm:pt modelId="{7617D246-8810-4077-B887-CF81F52FF94C}" type="pres">
      <dgm:prSet presAssocID="{9FFF0ADC-678A-44BC-A039-97D018E14B0D}" presName="compNode" presStyleCnt="0"/>
      <dgm:spPr/>
    </dgm:pt>
    <dgm:pt modelId="{F21033F2-5F57-4BF7-91E5-FD9C481C5EA7}" type="pres">
      <dgm:prSet presAssocID="{9FFF0ADC-678A-44BC-A039-97D018E14B0D}" presName="bgRect" presStyleLbl="bgShp" presStyleIdx="3" presStyleCnt="4"/>
      <dgm:spPr/>
    </dgm:pt>
    <dgm:pt modelId="{CD1A5B09-11B8-46FC-9794-83F7333565D8}" type="pres">
      <dgm:prSet presAssocID="{9FFF0ADC-678A-44BC-A039-97D018E14B0D}"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aper"/>
        </a:ext>
      </dgm:extLst>
    </dgm:pt>
    <dgm:pt modelId="{A10BACB8-E23D-445D-A882-925F413E0296}" type="pres">
      <dgm:prSet presAssocID="{9FFF0ADC-678A-44BC-A039-97D018E14B0D}" presName="spaceRect" presStyleCnt="0"/>
      <dgm:spPr/>
    </dgm:pt>
    <dgm:pt modelId="{5DD9823E-9E40-450A-9FDD-30EA39FF1EF1}" type="pres">
      <dgm:prSet presAssocID="{9FFF0ADC-678A-44BC-A039-97D018E14B0D}" presName="parTx" presStyleLbl="revTx" presStyleIdx="3" presStyleCnt="4">
        <dgm:presLayoutVars>
          <dgm:chMax val="0"/>
          <dgm:chPref val="0"/>
        </dgm:presLayoutVars>
      </dgm:prSet>
      <dgm:spPr/>
    </dgm:pt>
  </dgm:ptLst>
  <dgm:cxnLst>
    <dgm:cxn modelId="{CCE2090F-273C-457B-8E71-BAB1248B5FA9}" srcId="{B70548BE-4CFA-47D5-8782-87CABF6936A6}" destId="{774632EC-DE11-40C9-81E0-A8BCFB170241}" srcOrd="0" destOrd="0" parTransId="{803F153F-30BE-430F-8B8E-B2D1AD7B7324}" sibTransId="{2B113293-EF86-4177-B5BF-9FD57D72B513}"/>
    <dgm:cxn modelId="{73003134-831B-4CA4-98E9-B26DA1AF05EA}" srcId="{B70548BE-4CFA-47D5-8782-87CABF6936A6}" destId="{8E9DB013-34DE-4686-8200-B75E013F86CD}" srcOrd="2" destOrd="0" parTransId="{45A1DFB9-5A06-4254-B31F-98F354A614C9}" sibTransId="{A119AFBE-7422-4FFC-8C46-E0EBCFE92E17}"/>
    <dgm:cxn modelId="{3F4C1B66-2299-4FF5-B3E8-FA9C1C34F387}" srcId="{B70548BE-4CFA-47D5-8782-87CABF6936A6}" destId="{9FFF0ADC-678A-44BC-A039-97D018E14B0D}" srcOrd="3" destOrd="0" parTransId="{D5FE16C1-1641-4288-A1E3-A2B5FC5527DA}" sibTransId="{10762660-8CBC-4178-B28C-90E85C54B080}"/>
    <dgm:cxn modelId="{677B684D-3893-4844-91CF-C770F619C983}" type="presOf" srcId="{9FFF0ADC-678A-44BC-A039-97D018E14B0D}" destId="{5DD9823E-9E40-450A-9FDD-30EA39FF1EF1}" srcOrd="0" destOrd="0" presId="urn:microsoft.com/office/officeart/2018/2/layout/IconVerticalSolidList"/>
    <dgm:cxn modelId="{8D46E77A-6D81-4E47-9F7B-614CB9FC5982}" srcId="{B70548BE-4CFA-47D5-8782-87CABF6936A6}" destId="{F1992F62-1AE7-4330-B1FB-1CDA2B21E3DA}" srcOrd="1" destOrd="0" parTransId="{99FA5C76-9A26-4DEE-842B-5CEE5E15D183}" sibTransId="{AF76EE3F-EEC3-4186-BCB2-BCED0C9DC2D1}"/>
    <dgm:cxn modelId="{EC72B8A7-8273-428D-8528-316A7367DBA8}" type="presOf" srcId="{B70548BE-4CFA-47D5-8782-87CABF6936A6}" destId="{33C6A578-B8A7-495D-A2F1-36BCA14BEECD}" srcOrd="0" destOrd="0" presId="urn:microsoft.com/office/officeart/2018/2/layout/IconVerticalSolidList"/>
    <dgm:cxn modelId="{A8CED2AB-5169-4BE1-972B-E74D9550A9B6}" type="presOf" srcId="{774632EC-DE11-40C9-81E0-A8BCFB170241}" destId="{AEADEB59-EE4A-49D9-9467-AC0FC55428D7}" srcOrd="0" destOrd="0" presId="urn:microsoft.com/office/officeart/2018/2/layout/IconVerticalSolidList"/>
    <dgm:cxn modelId="{921E9CE7-FC97-4003-A93C-5609FAF64AB7}" type="presOf" srcId="{8E9DB013-34DE-4686-8200-B75E013F86CD}" destId="{6A95C4C2-5980-4501-BDA3-E5E88CCD8C3A}" srcOrd="0" destOrd="0" presId="urn:microsoft.com/office/officeart/2018/2/layout/IconVerticalSolidList"/>
    <dgm:cxn modelId="{5ACE23FC-4547-4CB1-AA85-C7C76A2D7512}" type="presOf" srcId="{F1992F62-1AE7-4330-B1FB-1CDA2B21E3DA}" destId="{D0192989-405B-4407-9E13-D1DA03B81B54}" srcOrd="0" destOrd="0" presId="urn:microsoft.com/office/officeart/2018/2/layout/IconVerticalSolidList"/>
    <dgm:cxn modelId="{10F3490B-E93B-4B06-BE8D-6AB52F56A275}" type="presParOf" srcId="{33C6A578-B8A7-495D-A2F1-36BCA14BEECD}" destId="{1D5B9C0D-5484-46B0-A6F5-5F17FFCDF6F5}" srcOrd="0" destOrd="0" presId="urn:microsoft.com/office/officeart/2018/2/layout/IconVerticalSolidList"/>
    <dgm:cxn modelId="{A2656195-FCFB-46E6-9C5D-79A909D6894E}" type="presParOf" srcId="{1D5B9C0D-5484-46B0-A6F5-5F17FFCDF6F5}" destId="{34397C7E-34E4-42A1-A275-D873DD3055F6}" srcOrd="0" destOrd="0" presId="urn:microsoft.com/office/officeart/2018/2/layout/IconVerticalSolidList"/>
    <dgm:cxn modelId="{5F70CC31-5A0C-44BD-BC3B-511DBCEB4643}" type="presParOf" srcId="{1D5B9C0D-5484-46B0-A6F5-5F17FFCDF6F5}" destId="{0F3C3491-2EFB-470E-9355-5FE82F92EEE2}" srcOrd="1" destOrd="0" presId="urn:microsoft.com/office/officeart/2018/2/layout/IconVerticalSolidList"/>
    <dgm:cxn modelId="{987F773C-8862-45F7-9645-4672E7843606}" type="presParOf" srcId="{1D5B9C0D-5484-46B0-A6F5-5F17FFCDF6F5}" destId="{ED31F66D-73E5-4A23-8642-29FC7E31E2A6}" srcOrd="2" destOrd="0" presId="urn:microsoft.com/office/officeart/2018/2/layout/IconVerticalSolidList"/>
    <dgm:cxn modelId="{FE3B9B37-B40B-4855-8723-CE8B9113EA44}" type="presParOf" srcId="{1D5B9C0D-5484-46B0-A6F5-5F17FFCDF6F5}" destId="{AEADEB59-EE4A-49D9-9467-AC0FC55428D7}" srcOrd="3" destOrd="0" presId="urn:microsoft.com/office/officeart/2018/2/layout/IconVerticalSolidList"/>
    <dgm:cxn modelId="{7BCFAE8B-92D3-4EDF-B5FD-5045C6F2AAA0}" type="presParOf" srcId="{33C6A578-B8A7-495D-A2F1-36BCA14BEECD}" destId="{B5844295-D49C-4AC1-B09C-223C644772F1}" srcOrd="1" destOrd="0" presId="urn:microsoft.com/office/officeart/2018/2/layout/IconVerticalSolidList"/>
    <dgm:cxn modelId="{7BCDD834-BDF6-408B-9CFE-6268A8D29EAE}" type="presParOf" srcId="{33C6A578-B8A7-495D-A2F1-36BCA14BEECD}" destId="{4F2C3FA2-B607-43FA-B838-E5C801D31D18}" srcOrd="2" destOrd="0" presId="urn:microsoft.com/office/officeart/2018/2/layout/IconVerticalSolidList"/>
    <dgm:cxn modelId="{D75B3104-2650-4241-A1A5-2B540448732A}" type="presParOf" srcId="{4F2C3FA2-B607-43FA-B838-E5C801D31D18}" destId="{60BE74CC-D106-4179-9866-AC0E0EDAD1C6}" srcOrd="0" destOrd="0" presId="urn:microsoft.com/office/officeart/2018/2/layout/IconVerticalSolidList"/>
    <dgm:cxn modelId="{134C98AC-0113-4BDB-9A7F-B944FF71464A}" type="presParOf" srcId="{4F2C3FA2-B607-43FA-B838-E5C801D31D18}" destId="{5A592E92-76C6-4B58-8BBF-A85057F8BED8}" srcOrd="1" destOrd="0" presId="urn:microsoft.com/office/officeart/2018/2/layout/IconVerticalSolidList"/>
    <dgm:cxn modelId="{480814D2-BAB0-4F4C-A523-F8822FD42D39}" type="presParOf" srcId="{4F2C3FA2-B607-43FA-B838-E5C801D31D18}" destId="{49973D27-1211-4854-B30B-D923B020DA60}" srcOrd="2" destOrd="0" presId="urn:microsoft.com/office/officeart/2018/2/layout/IconVerticalSolidList"/>
    <dgm:cxn modelId="{5202F7A9-9AE5-4DD7-8158-85DEC5D3BDAF}" type="presParOf" srcId="{4F2C3FA2-B607-43FA-B838-E5C801D31D18}" destId="{D0192989-405B-4407-9E13-D1DA03B81B54}" srcOrd="3" destOrd="0" presId="urn:microsoft.com/office/officeart/2018/2/layout/IconVerticalSolidList"/>
    <dgm:cxn modelId="{E7F464DD-0037-4395-B612-23477C7561A0}" type="presParOf" srcId="{33C6A578-B8A7-495D-A2F1-36BCA14BEECD}" destId="{514F4A63-9DE7-4880-9076-061F1D4CA5D7}" srcOrd="3" destOrd="0" presId="urn:microsoft.com/office/officeart/2018/2/layout/IconVerticalSolidList"/>
    <dgm:cxn modelId="{713716E7-FAFF-43A8-8A19-EB661A439234}" type="presParOf" srcId="{33C6A578-B8A7-495D-A2F1-36BCA14BEECD}" destId="{A8849A0D-2D65-48A6-B359-0A016B62AC4E}" srcOrd="4" destOrd="0" presId="urn:microsoft.com/office/officeart/2018/2/layout/IconVerticalSolidList"/>
    <dgm:cxn modelId="{158ED6A9-52DF-4ADC-A09E-CD279DA12097}" type="presParOf" srcId="{A8849A0D-2D65-48A6-B359-0A016B62AC4E}" destId="{960CEF14-2536-4DBE-9B6E-F33F7B2053E1}" srcOrd="0" destOrd="0" presId="urn:microsoft.com/office/officeart/2018/2/layout/IconVerticalSolidList"/>
    <dgm:cxn modelId="{11F47B91-1B68-469E-97DF-565D4BFB8D32}" type="presParOf" srcId="{A8849A0D-2D65-48A6-B359-0A016B62AC4E}" destId="{D552DCC3-FA21-4F33-95F1-7DB22104F713}" srcOrd="1" destOrd="0" presId="urn:microsoft.com/office/officeart/2018/2/layout/IconVerticalSolidList"/>
    <dgm:cxn modelId="{5AE454E9-B0D6-4E94-8ACF-EA64AAF262B2}" type="presParOf" srcId="{A8849A0D-2D65-48A6-B359-0A016B62AC4E}" destId="{6029A3D6-0DAE-45F2-99C7-381898DB06A9}" srcOrd="2" destOrd="0" presId="urn:microsoft.com/office/officeart/2018/2/layout/IconVerticalSolidList"/>
    <dgm:cxn modelId="{CAED1135-0641-4845-B88E-1E4A387251E0}" type="presParOf" srcId="{A8849A0D-2D65-48A6-B359-0A016B62AC4E}" destId="{6A95C4C2-5980-4501-BDA3-E5E88CCD8C3A}" srcOrd="3" destOrd="0" presId="urn:microsoft.com/office/officeart/2018/2/layout/IconVerticalSolidList"/>
    <dgm:cxn modelId="{D8D05307-8F0E-4370-B5DF-A8750D5DAD1B}" type="presParOf" srcId="{33C6A578-B8A7-495D-A2F1-36BCA14BEECD}" destId="{AFB0DF2D-DD52-40A2-A692-044C04FC366A}" srcOrd="5" destOrd="0" presId="urn:microsoft.com/office/officeart/2018/2/layout/IconVerticalSolidList"/>
    <dgm:cxn modelId="{86485289-8433-413C-9FBC-427404A970AB}" type="presParOf" srcId="{33C6A578-B8A7-495D-A2F1-36BCA14BEECD}" destId="{7617D246-8810-4077-B887-CF81F52FF94C}" srcOrd="6" destOrd="0" presId="urn:microsoft.com/office/officeart/2018/2/layout/IconVerticalSolidList"/>
    <dgm:cxn modelId="{0B572E97-E86C-406F-9E54-C5C65C1CF73D}" type="presParOf" srcId="{7617D246-8810-4077-B887-CF81F52FF94C}" destId="{F21033F2-5F57-4BF7-91E5-FD9C481C5EA7}" srcOrd="0" destOrd="0" presId="urn:microsoft.com/office/officeart/2018/2/layout/IconVerticalSolidList"/>
    <dgm:cxn modelId="{9753A15C-B307-48F4-A658-048A8F0697DE}" type="presParOf" srcId="{7617D246-8810-4077-B887-CF81F52FF94C}" destId="{CD1A5B09-11B8-46FC-9794-83F7333565D8}" srcOrd="1" destOrd="0" presId="urn:microsoft.com/office/officeart/2018/2/layout/IconVerticalSolidList"/>
    <dgm:cxn modelId="{103A9871-85F0-43F9-92E5-2A9E9DD41177}" type="presParOf" srcId="{7617D246-8810-4077-B887-CF81F52FF94C}" destId="{A10BACB8-E23D-445D-A882-925F413E0296}" srcOrd="2" destOrd="0" presId="urn:microsoft.com/office/officeart/2018/2/layout/IconVerticalSolidList"/>
    <dgm:cxn modelId="{81433662-49C9-465B-9D86-B69A9F8BB984}" type="presParOf" srcId="{7617D246-8810-4077-B887-CF81F52FF94C}" destId="{5DD9823E-9E40-450A-9FDD-30EA39FF1EF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8E81426-C321-4909-B765-39D14019767E}" type="doc">
      <dgm:prSet loTypeId="urn:microsoft.com/office/officeart/2016/7/layout/VerticalSolidActionList" loCatId="List" qsTypeId="urn:microsoft.com/office/officeart/2005/8/quickstyle/simple2" qsCatId="simple" csTypeId="urn:microsoft.com/office/officeart/2005/8/colors/accent2_2" csCatId="accent2" phldr="1"/>
      <dgm:spPr/>
      <dgm:t>
        <a:bodyPr/>
        <a:lstStyle/>
        <a:p>
          <a:endParaRPr lang="fr-CA"/>
        </a:p>
      </dgm:t>
    </dgm:pt>
    <dgm:pt modelId="{DF389B64-01A0-4A03-8955-DEE495D1B746}">
      <dgm:prSet custT="1"/>
      <dgm:spPr/>
      <dgm:t>
        <a:bodyPr/>
        <a:lstStyle/>
        <a:p>
          <a:r>
            <a:rPr lang="fr-CA" sz="2200" dirty="0"/>
            <a:t>Soutien</a:t>
          </a:r>
        </a:p>
      </dgm:t>
    </dgm:pt>
    <dgm:pt modelId="{DDA7BD55-16C6-4740-956D-8AE00C3F602F}" type="parTrans" cxnId="{CF24DDC1-1161-42B9-BBBC-F3E3BA9FCE15}">
      <dgm:prSet/>
      <dgm:spPr/>
      <dgm:t>
        <a:bodyPr/>
        <a:lstStyle/>
        <a:p>
          <a:endParaRPr lang="fr-CA"/>
        </a:p>
      </dgm:t>
    </dgm:pt>
    <dgm:pt modelId="{78E1EF79-150D-4FF2-94DA-383CE188CD4A}" type="sibTrans" cxnId="{CF24DDC1-1161-42B9-BBBC-F3E3BA9FCE15}">
      <dgm:prSet/>
      <dgm:spPr/>
      <dgm:t>
        <a:bodyPr/>
        <a:lstStyle/>
        <a:p>
          <a:endParaRPr lang="fr-CA"/>
        </a:p>
      </dgm:t>
    </dgm:pt>
    <dgm:pt modelId="{73E3A839-CC00-4397-BD20-04D3AB813782}">
      <dgm:prSet custT="1"/>
      <dgm:spPr/>
      <dgm:t>
        <a:bodyPr/>
        <a:lstStyle/>
        <a:p>
          <a:r>
            <a:rPr lang="fr-CA" sz="2200" dirty="0"/>
            <a:t>Les coordonnateurs des comptoirs d’impôts des 3 500 organismes soutiennent les bénévoles</a:t>
          </a:r>
        </a:p>
      </dgm:t>
    </dgm:pt>
    <dgm:pt modelId="{1E085C9A-4B41-4917-8E5A-AC6EBFD009B5}" type="parTrans" cxnId="{FEDD6AB6-C4C2-40F9-99A4-4E39DA656944}">
      <dgm:prSet/>
      <dgm:spPr/>
      <dgm:t>
        <a:bodyPr/>
        <a:lstStyle/>
        <a:p>
          <a:endParaRPr lang="fr-CA"/>
        </a:p>
      </dgm:t>
    </dgm:pt>
    <dgm:pt modelId="{93F2735A-D744-4744-B2F1-E3DD422956B5}" type="sibTrans" cxnId="{FEDD6AB6-C4C2-40F9-99A4-4E39DA656944}">
      <dgm:prSet/>
      <dgm:spPr/>
      <dgm:t>
        <a:bodyPr/>
        <a:lstStyle/>
        <a:p>
          <a:endParaRPr lang="fr-CA"/>
        </a:p>
      </dgm:t>
    </dgm:pt>
    <dgm:pt modelId="{E08156A7-52C4-4DA9-AAE4-A6EDCB45250C}">
      <dgm:prSet custT="1"/>
      <dgm:spPr/>
      <dgm:t>
        <a:bodyPr/>
        <a:lstStyle/>
        <a:p>
          <a:r>
            <a:rPr lang="fr-CA" sz="2200" dirty="0"/>
            <a:t>Envergure</a:t>
          </a:r>
        </a:p>
      </dgm:t>
    </dgm:pt>
    <dgm:pt modelId="{3FA9C77B-BEE7-4E57-913D-91CEFF001CA9}" type="parTrans" cxnId="{409D20A6-130B-4334-8E77-B314EC1C9D13}">
      <dgm:prSet/>
      <dgm:spPr/>
      <dgm:t>
        <a:bodyPr/>
        <a:lstStyle/>
        <a:p>
          <a:endParaRPr lang="fr-CA"/>
        </a:p>
      </dgm:t>
    </dgm:pt>
    <dgm:pt modelId="{2B967E69-5BA7-4CB0-9F44-31CF182470A3}" type="sibTrans" cxnId="{409D20A6-130B-4334-8E77-B314EC1C9D13}">
      <dgm:prSet/>
      <dgm:spPr/>
      <dgm:t>
        <a:bodyPr/>
        <a:lstStyle/>
        <a:p>
          <a:endParaRPr lang="fr-CA"/>
        </a:p>
      </dgm:t>
    </dgm:pt>
    <dgm:pt modelId="{F09FC307-9717-48BE-8BBC-44BE68716967}">
      <dgm:prSet custT="1"/>
      <dgm:spPr/>
      <dgm:t>
        <a:bodyPr/>
        <a:lstStyle/>
        <a:p>
          <a:r>
            <a:rPr lang="fr-CA" sz="2200" dirty="0"/>
            <a:t>Environ 19 000 bénévoles aident les résidents à faible revenu à produire leurs déclarations partout au Canada</a:t>
          </a:r>
        </a:p>
      </dgm:t>
    </dgm:pt>
    <dgm:pt modelId="{54BA9FE9-2F46-4491-9CC9-516868D68AC4}" type="parTrans" cxnId="{3919925D-9FAA-4FEE-9030-4FFBC6869A55}">
      <dgm:prSet/>
      <dgm:spPr/>
      <dgm:t>
        <a:bodyPr/>
        <a:lstStyle/>
        <a:p>
          <a:endParaRPr lang="fr-CA"/>
        </a:p>
      </dgm:t>
    </dgm:pt>
    <dgm:pt modelId="{73AA058A-3E1F-45B1-AADD-6396BA879500}" type="sibTrans" cxnId="{3919925D-9FAA-4FEE-9030-4FFBC6869A55}">
      <dgm:prSet/>
      <dgm:spPr/>
      <dgm:t>
        <a:bodyPr/>
        <a:lstStyle/>
        <a:p>
          <a:endParaRPr lang="fr-CA"/>
        </a:p>
      </dgm:t>
    </dgm:pt>
    <dgm:pt modelId="{9E06662A-478C-484B-A9DA-86FD94146829}">
      <dgm:prSet custT="1"/>
      <dgm:spPr/>
      <dgm:t>
        <a:bodyPr/>
        <a:lstStyle/>
        <a:p>
          <a:r>
            <a:rPr lang="fr-CA" sz="2200" dirty="0"/>
            <a:t>Période de pointe</a:t>
          </a:r>
        </a:p>
      </dgm:t>
    </dgm:pt>
    <dgm:pt modelId="{3CE3159C-9638-493F-8B43-72F24BE041B9}" type="parTrans" cxnId="{0B5DF387-5871-4018-894B-790780B07ECF}">
      <dgm:prSet/>
      <dgm:spPr/>
      <dgm:t>
        <a:bodyPr/>
        <a:lstStyle/>
        <a:p>
          <a:endParaRPr lang="fr-CA"/>
        </a:p>
      </dgm:t>
    </dgm:pt>
    <dgm:pt modelId="{AA9D69DA-9833-4F67-B2A4-936A808A2764}" type="sibTrans" cxnId="{0B5DF387-5871-4018-894B-790780B07ECF}">
      <dgm:prSet/>
      <dgm:spPr/>
      <dgm:t>
        <a:bodyPr/>
        <a:lstStyle/>
        <a:p>
          <a:endParaRPr lang="fr-CA"/>
        </a:p>
      </dgm:t>
    </dgm:pt>
    <dgm:pt modelId="{F940B42D-BA39-455F-BB58-D6055A084FA7}">
      <dgm:prSet custT="1"/>
      <dgm:spPr/>
      <dgm:t>
        <a:bodyPr/>
        <a:lstStyle/>
        <a:p>
          <a:r>
            <a:rPr lang="fr-CA" sz="2200" dirty="0"/>
            <a:t>La majeure partie du travail se fait en mars et en avril, dans des comptoirs en personne, dans les locaux de l’organisme</a:t>
          </a:r>
        </a:p>
      </dgm:t>
    </dgm:pt>
    <dgm:pt modelId="{D74E3E2E-3A55-4A23-9086-C3380D2000D9}" type="parTrans" cxnId="{1E5D4596-B0C9-4ED1-AF7E-D9DCAB081894}">
      <dgm:prSet/>
      <dgm:spPr/>
      <dgm:t>
        <a:bodyPr/>
        <a:lstStyle/>
        <a:p>
          <a:endParaRPr lang="fr-CA"/>
        </a:p>
      </dgm:t>
    </dgm:pt>
    <dgm:pt modelId="{E3374895-1DE2-4FCF-BA5E-EB3D505437ED}" type="sibTrans" cxnId="{1E5D4596-B0C9-4ED1-AF7E-D9DCAB081894}">
      <dgm:prSet/>
      <dgm:spPr/>
      <dgm:t>
        <a:bodyPr/>
        <a:lstStyle/>
        <a:p>
          <a:endParaRPr lang="fr-CA"/>
        </a:p>
      </dgm:t>
    </dgm:pt>
    <dgm:pt modelId="{4842D0CF-664B-4729-A36F-07DC0E15EDE8}">
      <dgm:prSet custT="1"/>
      <dgm:spPr/>
      <dgm:t>
        <a:bodyPr/>
        <a:lstStyle/>
        <a:p>
          <a:r>
            <a:rPr lang="fr-CA" sz="2200" dirty="0"/>
            <a:t>Hors saison</a:t>
          </a:r>
        </a:p>
      </dgm:t>
    </dgm:pt>
    <dgm:pt modelId="{D87D0489-45FB-4B8F-AC3D-AFD043459E81}" type="parTrans" cxnId="{2BE690F7-3279-4144-9D94-746819E4A0D7}">
      <dgm:prSet/>
      <dgm:spPr/>
      <dgm:t>
        <a:bodyPr/>
        <a:lstStyle/>
        <a:p>
          <a:endParaRPr lang="fr-CA"/>
        </a:p>
      </dgm:t>
    </dgm:pt>
    <dgm:pt modelId="{B3C10D75-6017-434F-BAA7-B287C342EA6C}" type="sibTrans" cxnId="{2BE690F7-3279-4144-9D94-746819E4A0D7}">
      <dgm:prSet/>
      <dgm:spPr/>
      <dgm:t>
        <a:bodyPr/>
        <a:lstStyle/>
        <a:p>
          <a:endParaRPr lang="fr-CA"/>
        </a:p>
      </dgm:t>
    </dgm:pt>
    <dgm:pt modelId="{7D996565-72DF-49C6-A741-3EA2E81199D7}">
      <dgm:prSet custT="1"/>
      <dgm:spPr/>
      <dgm:t>
        <a:bodyPr/>
        <a:lstStyle/>
        <a:p>
          <a:r>
            <a:rPr lang="fr-CA" sz="2200" dirty="0"/>
            <a:t>Certains bénévoles aident des organismes à offrir le service hors saison, surtout dans des comptoirs virtuels</a:t>
          </a:r>
        </a:p>
      </dgm:t>
    </dgm:pt>
    <dgm:pt modelId="{9CAFF153-A455-4680-AFBF-91BAEFE64C41}" type="parTrans" cxnId="{7919B080-07B9-4849-9E83-EF5154E7B868}">
      <dgm:prSet/>
      <dgm:spPr/>
      <dgm:t>
        <a:bodyPr/>
        <a:lstStyle/>
        <a:p>
          <a:endParaRPr lang="fr-CA"/>
        </a:p>
      </dgm:t>
    </dgm:pt>
    <dgm:pt modelId="{858329E9-2B88-4C07-9D19-BF39BABF5557}" type="sibTrans" cxnId="{7919B080-07B9-4849-9E83-EF5154E7B868}">
      <dgm:prSet/>
      <dgm:spPr/>
      <dgm:t>
        <a:bodyPr/>
        <a:lstStyle/>
        <a:p>
          <a:endParaRPr lang="fr-CA"/>
        </a:p>
      </dgm:t>
    </dgm:pt>
    <dgm:pt modelId="{D909BDE7-FCE5-439C-A2AB-56D06BC80C52}" type="pres">
      <dgm:prSet presAssocID="{98E81426-C321-4909-B765-39D14019767E}" presName="Name0" presStyleCnt="0">
        <dgm:presLayoutVars>
          <dgm:dir/>
          <dgm:animLvl val="lvl"/>
          <dgm:resizeHandles val="exact"/>
        </dgm:presLayoutVars>
      </dgm:prSet>
      <dgm:spPr/>
    </dgm:pt>
    <dgm:pt modelId="{0690D285-7F69-46BF-95DD-DE619BF14B72}" type="pres">
      <dgm:prSet presAssocID="{DF389B64-01A0-4A03-8955-DEE495D1B746}" presName="linNode" presStyleCnt="0"/>
      <dgm:spPr/>
    </dgm:pt>
    <dgm:pt modelId="{4D17D44E-9F64-4342-B422-E18903F0590D}" type="pres">
      <dgm:prSet presAssocID="{DF389B64-01A0-4A03-8955-DEE495D1B746}" presName="parentText" presStyleLbl="alignNode1" presStyleIdx="0" presStyleCnt="4">
        <dgm:presLayoutVars>
          <dgm:chMax val="1"/>
          <dgm:bulletEnabled/>
        </dgm:presLayoutVars>
      </dgm:prSet>
      <dgm:spPr/>
    </dgm:pt>
    <dgm:pt modelId="{B733C857-6E02-43B6-9CEF-17A08E00A844}" type="pres">
      <dgm:prSet presAssocID="{DF389B64-01A0-4A03-8955-DEE495D1B746}" presName="descendantText" presStyleLbl="alignAccFollowNode1" presStyleIdx="0" presStyleCnt="4">
        <dgm:presLayoutVars>
          <dgm:bulletEnabled/>
        </dgm:presLayoutVars>
      </dgm:prSet>
      <dgm:spPr/>
    </dgm:pt>
    <dgm:pt modelId="{7CE38B20-0366-4E02-A73E-6E4D1BDD7A58}" type="pres">
      <dgm:prSet presAssocID="{78E1EF79-150D-4FF2-94DA-383CE188CD4A}" presName="sp" presStyleCnt="0"/>
      <dgm:spPr/>
    </dgm:pt>
    <dgm:pt modelId="{D0B33F50-C9EF-4B83-8995-EFCC4ABB57D5}" type="pres">
      <dgm:prSet presAssocID="{E08156A7-52C4-4DA9-AAE4-A6EDCB45250C}" presName="linNode" presStyleCnt="0"/>
      <dgm:spPr/>
    </dgm:pt>
    <dgm:pt modelId="{5237A65D-2E9C-42B5-8735-05226BE12916}" type="pres">
      <dgm:prSet presAssocID="{E08156A7-52C4-4DA9-AAE4-A6EDCB45250C}" presName="parentText" presStyleLbl="alignNode1" presStyleIdx="1" presStyleCnt="4">
        <dgm:presLayoutVars>
          <dgm:chMax val="1"/>
          <dgm:bulletEnabled/>
        </dgm:presLayoutVars>
      </dgm:prSet>
      <dgm:spPr/>
    </dgm:pt>
    <dgm:pt modelId="{4387FFF2-2FF0-4315-8159-60B974DF43A1}" type="pres">
      <dgm:prSet presAssocID="{E08156A7-52C4-4DA9-AAE4-A6EDCB45250C}" presName="descendantText" presStyleLbl="alignAccFollowNode1" presStyleIdx="1" presStyleCnt="4">
        <dgm:presLayoutVars>
          <dgm:bulletEnabled/>
        </dgm:presLayoutVars>
      </dgm:prSet>
      <dgm:spPr/>
    </dgm:pt>
    <dgm:pt modelId="{6E55B6DE-6E28-4DC1-9828-3B302898C083}" type="pres">
      <dgm:prSet presAssocID="{2B967E69-5BA7-4CB0-9F44-31CF182470A3}" presName="sp" presStyleCnt="0"/>
      <dgm:spPr/>
    </dgm:pt>
    <dgm:pt modelId="{D9EBAA88-22B2-494B-9452-864F6525FC0C}" type="pres">
      <dgm:prSet presAssocID="{9E06662A-478C-484B-A9DA-86FD94146829}" presName="linNode" presStyleCnt="0"/>
      <dgm:spPr/>
    </dgm:pt>
    <dgm:pt modelId="{BB3A4302-B534-44A6-88C5-692057674192}" type="pres">
      <dgm:prSet presAssocID="{9E06662A-478C-484B-A9DA-86FD94146829}" presName="parentText" presStyleLbl="alignNode1" presStyleIdx="2" presStyleCnt="4">
        <dgm:presLayoutVars>
          <dgm:chMax val="1"/>
          <dgm:bulletEnabled/>
        </dgm:presLayoutVars>
      </dgm:prSet>
      <dgm:spPr/>
    </dgm:pt>
    <dgm:pt modelId="{80C7C711-799B-4CE6-AA93-AB04F7335672}" type="pres">
      <dgm:prSet presAssocID="{9E06662A-478C-484B-A9DA-86FD94146829}" presName="descendantText" presStyleLbl="alignAccFollowNode1" presStyleIdx="2" presStyleCnt="4">
        <dgm:presLayoutVars>
          <dgm:bulletEnabled/>
        </dgm:presLayoutVars>
      </dgm:prSet>
      <dgm:spPr/>
    </dgm:pt>
    <dgm:pt modelId="{15D084BC-B2D4-4DBC-A62B-D51087888B7E}" type="pres">
      <dgm:prSet presAssocID="{AA9D69DA-9833-4F67-B2A4-936A808A2764}" presName="sp" presStyleCnt="0"/>
      <dgm:spPr/>
    </dgm:pt>
    <dgm:pt modelId="{0A816A80-C1C6-41CD-AB17-D99A6D1E8782}" type="pres">
      <dgm:prSet presAssocID="{4842D0CF-664B-4729-A36F-07DC0E15EDE8}" presName="linNode" presStyleCnt="0"/>
      <dgm:spPr/>
    </dgm:pt>
    <dgm:pt modelId="{5F7575B8-0892-4E9F-A0F2-C86EB6751DB4}" type="pres">
      <dgm:prSet presAssocID="{4842D0CF-664B-4729-A36F-07DC0E15EDE8}" presName="parentText" presStyleLbl="alignNode1" presStyleIdx="3" presStyleCnt="4">
        <dgm:presLayoutVars>
          <dgm:chMax val="1"/>
          <dgm:bulletEnabled/>
        </dgm:presLayoutVars>
      </dgm:prSet>
      <dgm:spPr/>
    </dgm:pt>
    <dgm:pt modelId="{9F13BA6E-B34E-4248-B5E8-6DF39CB1DFCD}" type="pres">
      <dgm:prSet presAssocID="{4842D0CF-664B-4729-A36F-07DC0E15EDE8}" presName="descendantText" presStyleLbl="alignAccFollowNode1" presStyleIdx="3" presStyleCnt="4">
        <dgm:presLayoutVars>
          <dgm:bulletEnabled/>
        </dgm:presLayoutVars>
      </dgm:prSet>
      <dgm:spPr/>
    </dgm:pt>
  </dgm:ptLst>
  <dgm:cxnLst>
    <dgm:cxn modelId="{BC8E101C-274A-4E8D-9650-5413F1CD15F9}" type="presOf" srcId="{F940B42D-BA39-455F-BB58-D6055A084FA7}" destId="{80C7C711-799B-4CE6-AA93-AB04F7335672}" srcOrd="0" destOrd="0" presId="urn:microsoft.com/office/officeart/2016/7/layout/VerticalSolidActionList"/>
    <dgm:cxn modelId="{3919925D-9FAA-4FEE-9030-4FFBC6869A55}" srcId="{E08156A7-52C4-4DA9-AAE4-A6EDCB45250C}" destId="{F09FC307-9717-48BE-8BBC-44BE68716967}" srcOrd="0" destOrd="0" parTransId="{54BA9FE9-2F46-4491-9CC9-516868D68AC4}" sibTransId="{73AA058A-3E1F-45B1-AADD-6396BA879500}"/>
    <dgm:cxn modelId="{7919B080-07B9-4849-9E83-EF5154E7B868}" srcId="{4842D0CF-664B-4729-A36F-07DC0E15EDE8}" destId="{7D996565-72DF-49C6-A741-3EA2E81199D7}" srcOrd="0" destOrd="0" parTransId="{9CAFF153-A455-4680-AFBF-91BAEFE64C41}" sibTransId="{858329E9-2B88-4C07-9D19-BF39BABF5557}"/>
    <dgm:cxn modelId="{0B5DF387-5871-4018-894B-790780B07ECF}" srcId="{98E81426-C321-4909-B765-39D14019767E}" destId="{9E06662A-478C-484B-A9DA-86FD94146829}" srcOrd="2" destOrd="0" parTransId="{3CE3159C-9638-493F-8B43-72F24BE041B9}" sibTransId="{AA9D69DA-9833-4F67-B2A4-936A808A2764}"/>
    <dgm:cxn modelId="{D16CC58A-E9AB-4657-8DBB-10B398E4F0D5}" type="presOf" srcId="{F09FC307-9717-48BE-8BBC-44BE68716967}" destId="{4387FFF2-2FF0-4315-8159-60B974DF43A1}" srcOrd="0" destOrd="0" presId="urn:microsoft.com/office/officeart/2016/7/layout/VerticalSolidActionList"/>
    <dgm:cxn modelId="{1E5D4596-B0C9-4ED1-AF7E-D9DCAB081894}" srcId="{9E06662A-478C-484B-A9DA-86FD94146829}" destId="{F940B42D-BA39-455F-BB58-D6055A084FA7}" srcOrd="0" destOrd="0" parTransId="{D74E3E2E-3A55-4A23-9086-C3380D2000D9}" sibTransId="{E3374895-1DE2-4FCF-BA5E-EB3D505437ED}"/>
    <dgm:cxn modelId="{1A6B0FA6-3557-4DDB-BF3F-3D45A988EB5C}" type="presOf" srcId="{E08156A7-52C4-4DA9-AAE4-A6EDCB45250C}" destId="{5237A65D-2E9C-42B5-8735-05226BE12916}" srcOrd="0" destOrd="0" presId="urn:microsoft.com/office/officeart/2016/7/layout/VerticalSolidActionList"/>
    <dgm:cxn modelId="{409D20A6-130B-4334-8E77-B314EC1C9D13}" srcId="{98E81426-C321-4909-B765-39D14019767E}" destId="{E08156A7-52C4-4DA9-AAE4-A6EDCB45250C}" srcOrd="1" destOrd="0" parTransId="{3FA9C77B-BEE7-4E57-913D-91CEFF001CA9}" sibTransId="{2B967E69-5BA7-4CB0-9F44-31CF182470A3}"/>
    <dgm:cxn modelId="{AC3B75AF-CF9C-4B1C-BCCD-213A0C6A09CD}" type="presOf" srcId="{98E81426-C321-4909-B765-39D14019767E}" destId="{D909BDE7-FCE5-439C-A2AB-56D06BC80C52}" srcOrd="0" destOrd="0" presId="urn:microsoft.com/office/officeart/2016/7/layout/VerticalSolidActionList"/>
    <dgm:cxn modelId="{9F215BB4-3276-4294-95EE-B3150F828840}" type="presOf" srcId="{4842D0CF-664B-4729-A36F-07DC0E15EDE8}" destId="{5F7575B8-0892-4E9F-A0F2-C86EB6751DB4}" srcOrd="0" destOrd="0" presId="urn:microsoft.com/office/officeart/2016/7/layout/VerticalSolidActionList"/>
    <dgm:cxn modelId="{FEDD6AB6-C4C2-40F9-99A4-4E39DA656944}" srcId="{DF389B64-01A0-4A03-8955-DEE495D1B746}" destId="{73E3A839-CC00-4397-BD20-04D3AB813782}" srcOrd="0" destOrd="0" parTransId="{1E085C9A-4B41-4917-8E5A-AC6EBFD009B5}" sibTransId="{93F2735A-D744-4744-B2F1-E3DD422956B5}"/>
    <dgm:cxn modelId="{69F031BA-BCE1-442F-8E2F-E0BA1F7410A3}" type="presOf" srcId="{9E06662A-478C-484B-A9DA-86FD94146829}" destId="{BB3A4302-B534-44A6-88C5-692057674192}" srcOrd="0" destOrd="0" presId="urn:microsoft.com/office/officeart/2016/7/layout/VerticalSolidActionList"/>
    <dgm:cxn modelId="{E33A35BB-552F-4BDD-847A-54AEB130CB72}" type="presOf" srcId="{73E3A839-CC00-4397-BD20-04D3AB813782}" destId="{B733C857-6E02-43B6-9CEF-17A08E00A844}" srcOrd="0" destOrd="0" presId="urn:microsoft.com/office/officeart/2016/7/layout/VerticalSolidActionList"/>
    <dgm:cxn modelId="{CF24DDC1-1161-42B9-BBBC-F3E3BA9FCE15}" srcId="{98E81426-C321-4909-B765-39D14019767E}" destId="{DF389B64-01A0-4A03-8955-DEE495D1B746}" srcOrd="0" destOrd="0" parTransId="{DDA7BD55-16C6-4740-956D-8AE00C3F602F}" sibTransId="{78E1EF79-150D-4FF2-94DA-383CE188CD4A}"/>
    <dgm:cxn modelId="{4B42DEC8-DA2F-405B-AF65-C0B6B2344687}" type="presOf" srcId="{DF389B64-01A0-4A03-8955-DEE495D1B746}" destId="{4D17D44E-9F64-4342-B422-E18903F0590D}" srcOrd="0" destOrd="0" presId="urn:microsoft.com/office/officeart/2016/7/layout/VerticalSolidActionList"/>
    <dgm:cxn modelId="{9296DEF0-39A5-40D0-A038-9E8267328EA2}" type="presOf" srcId="{7D996565-72DF-49C6-A741-3EA2E81199D7}" destId="{9F13BA6E-B34E-4248-B5E8-6DF39CB1DFCD}" srcOrd="0" destOrd="0" presId="urn:microsoft.com/office/officeart/2016/7/layout/VerticalSolidActionList"/>
    <dgm:cxn modelId="{2BE690F7-3279-4144-9D94-746819E4A0D7}" srcId="{98E81426-C321-4909-B765-39D14019767E}" destId="{4842D0CF-664B-4729-A36F-07DC0E15EDE8}" srcOrd="3" destOrd="0" parTransId="{D87D0489-45FB-4B8F-AC3D-AFD043459E81}" sibTransId="{B3C10D75-6017-434F-BAA7-B287C342EA6C}"/>
    <dgm:cxn modelId="{A2612E8D-BAC1-4AC4-A5E8-69DF4847E453}" type="presParOf" srcId="{D909BDE7-FCE5-439C-A2AB-56D06BC80C52}" destId="{0690D285-7F69-46BF-95DD-DE619BF14B72}" srcOrd="0" destOrd="0" presId="urn:microsoft.com/office/officeart/2016/7/layout/VerticalSolidActionList"/>
    <dgm:cxn modelId="{154AB075-B941-4358-9ECB-83279ECC43A8}" type="presParOf" srcId="{0690D285-7F69-46BF-95DD-DE619BF14B72}" destId="{4D17D44E-9F64-4342-B422-E18903F0590D}" srcOrd="0" destOrd="0" presId="urn:microsoft.com/office/officeart/2016/7/layout/VerticalSolidActionList"/>
    <dgm:cxn modelId="{011C1580-5A78-4225-B1D4-510BCFF31950}" type="presParOf" srcId="{0690D285-7F69-46BF-95DD-DE619BF14B72}" destId="{B733C857-6E02-43B6-9CEF-17A08E00A844}" srcOrd="1" destOrd="0" presId="urn:microsoft.com/office/officeart/2016/7/layout/VerticalSolidActionList"/>
    <dgm:cxn modelId="{CEB9AD8E-EE5C-42B8-B686-AD507F0BB26E}" type="presParOf" srcId="{D909BDE7-FCE5-439C-A2AB-56D06BC80C52}" destId="{7CE38B20-0366-4E02-A73E-6E4D1BDD7A58}" srcOrd="1" destOrd="0" presId="urn:microsoft.com/office/officeart/2016/7/layout/VerticalSolidActionList"/>
    <dgm:cxn modelId="{EB29E816-C0D0-4431-9ADB-78526ABD4256}" type="presParOf" srcId="{D909BDE7-FCE5-439C-A2AB-56D06BC80C52}" destId="{D0B33F50-C9EF-4B83-8995-EFCC4ABB57D5}" srcOrd="2" destOrd="0" presId="urn:microsoft.com/office/officeart/2016/7/layout/VerticalSolidActionList"/>
    <dgm:cxn modelId="{9756E7A4-DC02-40AE-8B05-EA7FD9389B5D}" type="presParOf" srcId="{D0B33F50-C9EF-4B83-8995-EFCC4ABB57D5}" destId="{5237A65D-2E9C-42B5-8735-05226BE12916}" srcOrd="0" destOrd="0" presId="urn:microsoft.com/office/officeart/2016/7/layout/VerticalSolidActionList"/>
    <dgm:cxn modelId="{3FFC6B09-77EE-49A6-BD99-4D565B8938CF}" type="presParOf" srcId="{D0B33F50-C9EF-4B83-8995-EFCC4ABB57D5}" destId="{4387FFF2-2FF0-4315-8159-60B974DF43A1}" srcOrd="1" destOrd="0" presId="urn:microsoft.com/office/officeart/2016/7/layout/VerticalSolidActionList"/>
    <dgm:cxn modelId="{779BC35F-2199-41F5-A8FD-51805FF29F06}" type="presParOf" srcId="{D909BDE7-FCE5-439C-A2AB-56D06BC80C52}" destId="{6E55B6DE-6E28-4DC1-9828-3B302898C083}" srcOrd="3" destOrd="0" presId="urn:microsoft.com/office/officeart/2016/7/layout/VerticalSolidActionList"/>
    <dgm:cxn modelId="{10D2D2E2-20D2-47DF-A604-75237B4517F5}" type="presParOf" srcId="{D909BDE7-FCE5-439C-A2AB-56D06BC80C52}" destId="{D9EBAA88-22B2-494B-9452-864F6525FC0C}" srcOrd="4" destOrd="0" presId="urn:microsoft.com/office/officeart/2016/7/layout/VerticalSolidActionList"/>
    <dgm:cxn modelId="{337E5D0C-E9E8-4CF6-A7B2-7004C46CEFF7}" type="presParOf" srcId="{D9EBAA88-22B2-494B-9452-864F6525FC0C}" destId="{BB3A4302-B534-44A6-88C5-692057674192}" srcOrd="0" destOrd="0" presId="urn:microsoft.com/office/officeart/2016/7/layout/VerticalSolidActionList"/>
    <dgm:cxn modelId="{465191F5-48A6-4DBF-B92C-04846E9D67C7}" type="presParOf" srcId="{D9EBAA88-22B2-494B-9452-864F6525FC0C}" destId="{80C7C711-799B-4CE6-AA93-AB04F7335672}" srcOrd="1" destOrd="0" presId="urn:microsoft.com/office/officeart/2016/7/layout/VerticalSolidActionList"/>
    <dgm:cxn modelId="{4251273B-1E8E-4C3F-9D99-AF34C32F00CF}" type="presParOf" srcId="{D909BDE7-FCE5-439C-A2AB-56D06BC80C52}" destId="{15D084BC-B2D4-4DBC-A62B-D51087888B7E}" srcOrd="5" destOrd="0" presId="urn:microsoft.com/office/officeart/2016/7/layout/VerticalSolidActionList"/>
    <dgm:cxn modelId="{994277C8-1833-4A82-8483-84D91DA3971B}" type="presParOf" srcId="{D909BDE7-FCE5-439C-A2AB-56D06BC80C52}" destId="{0A816A80-C1C6-41CD-AB17-D99A6D1E8782}" srcOrd="6" destOrd="0" presId="urn:microsoft.com/office/officeart/2016/7/layout/VerticalSolidActionList"/>
    <dgm:cxn modelId="{BDC51C7C-5F95-48C6-99CF-FE882CDAE40D}" type="presParOf" srcId="{0A816A80-C1C6-41CD-AB17-D99A6D1E8782}" destId="{5F7575B8-0892-4E9F-A0F2-C86EB6751DB4}" srcOrd="0" destOrd="0" presId="urn:microsoft.com/office/officeart/2016/7/layout/VerticalSolidActionList"/>
    <dgm:cxn modelId="{6557EAF4-C7E3-4BAF-AE11-C1E5CFE94443}" type="presParOf" srcId="{0A816A80-C1C6-41CD-AB17-D99A6D1E8782}" destId="{9F13BA6E-B34E-4248-B5E8-6DF39CB1DFCD}" srcOrd="1" destOrd="0" presId="urn:microsoft.com/office/officeart/2016/7/layout/VerticalSolid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8AEC9E2-80AF-48DD-BB82-2B4EC5A5A65A}"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fr-CA"/>
        </a:p>
      </dgm:t>
    </dgm:pt>
    <dgm:pt modelId="{FBC6C259-04C7-44CA-9578-9D3DA018179D}">
      <dgm:prSet/>
      <dgm:spPr/>
      <dgm:t>
        <a:bodyPr/>
        <a:lstStyle/>
        <a:p>
          <a:r>
            <a:rPr lang="fr-CA" b="1" dirty="0"/>
            <a:t>Deux rôles principaux : </a:t>
          </a:r>
          <a:r>
            <a:rPr lang="fr-CA" dirty="0"/>
            <a:t>produire des déclarations et aider à l’administration du comptoir d’impôts</a:t>
          </a:r>
        </a:p>
      </dgm:t>
    </dgm:pt>
    <dgm:pt modelId="{DA63487B-EF90-442A-A6F1-427352CC507C}" type="parTrans" cxnId="{F683A1AE-6C20-4081-9812-92D74B25BC57}">
      <dgm:prSet/>
      <dgm:spPr/>
      <dgm:t>
        <a:bodyPr/>
        <a:lstStyle/>
        <a:p>
          <a:endParaRPr lang="fr-CA"/>
        </a:p>
      </dgm:t>
    </dgm:pt>
    <dgm:pt modelId="{63B715FB-BF1D-4083-9397-16B0F48E83D8}" type="sibTrans" cxnId="{F683A1AE-6C20-4081-9812-92D74B25BC57}">
      <dgm:prSet/>
      <dgm:spPr/>
      <dgm:t>
        <a:bodyPr/>
        <a:lstStyle/>
        <a:p>
          <a:endParaRPr lang="fr-CA"/>
        </a:p>
      </dgm:t>
    </dgm:pt>
    <dgm:pt modelId="{268531BC-0148-433F-98E2-CCD009E45A3A}">
      <dgm:prSet/>
      <dgm:spPr/>
      <dgm:t>
        <a:bodyPr/>
        <a:lstStyle/>
        <a:p>
          <a:r>
            <a:rPr lang="fr-CA" b="1"/>
            <a:t>Les bénévoles doivent :</a:t>
          </a:r>
          <a:endParaRPr lang="fr-CA"/>
        </a:p>
      </dgm:t>
    </dgm:pt>
    <dgm:pt modelId="{B4D961A9-7A9E-4E2E-9896-FCDC074C768F}" type="parTrans" cxnId="{ADBA6EA2-63AC-47C8-8C3F-D7DEBFA25B07}">
      <dgm:prSet/>
      <dgm:spPr/>
      <dgm:t>
        <a:bodyPr/>
        <a:lstStyle/>
        <a:p>
          <a:endParaRPr lang="fr-CA"/>
        </a:p>
      </dgm:t>
    </dgm:pt>
    <dgm:pt modelId="{B12C5147-F6B2-4705-BDBE-7AE9B33B8741}" type="sibTrans" cxnId="{ADBA6EA2-63AC-47C8-8C3F-D7DEBFA25B07}">
      <dgm:prSet/>
      <dgm:spPr/>
      <dgm:t>
        <a:bodyPr/>
        <a:lstStyle/>
        <a:p>
          <a:endParaRPr lang="fr-CA"/>
        </a:p>
      </dgm:t>
    </dgm:pt>
    <dgm:pt modelId="{D569A5CB-8F19-4D16-80F9-94A3CB798ECC}">
      <dgm:prSet custT="1"/>
      <dgm:spPr/>
      <dgm:t>
        <a:bodyPr/>
        <a:lstStyle/>
        <a:p>
          <a:r>
            <a:rPr lang="fr-CA" sz="2000" dirty="0"/>
            <a:t>Avoir 18 ans ou plus</a:t>
          </a:r>
        </a:p>
      </dgm:t>
    </dgm:pt>
    <dgm:pt modelId="{79B2D640-E5B5-468E-ABF2-FBE1E60A3A81}" type="parTrans" cxnId="{FD743248-39B0-4599-A614-FDEE9D80DB5E}">
      <dgm:prSet/>
      <dgm:spPr/>
      <dgm:t>
        <a:bodyPr/>
        <a:lstStyle/>
        <a:p>
          <a:endParaRPr lang="fr-CA"/>
        </a:p>
      </dgm:t>
    </dgm:pt>
    <dgm:pt modelId="{D4F098DA-0394-46FC-A1F6-7C4945A96CA5}" type="sibTrans" cxnId="{FD743248-39B0-4599-A614-FDEE9D80DB5E}">
      <dgm:prSet/>
      <dgm:spPr/>
      <dgm:t>
        <a:bodyPr/>
        <a:lstStyle/>
        <a:p>
          <a:endParaRPr lang="fr-CA"/>
        </a:p>
      </dgm:t>
    </dgm:pt>
    <dgm:pt modelId="{591C2836-7AB0-4844-ABA1-AB9CD7693446}">
      <dgm:prSet custT="1"/>
      <dgm:spPr/>
      <dgm:t>
        <a:bodyPr/>
        <a:lstStyle/>
        <a:p>
          <a:r>
            <a:rPr lang="fr-CA" sz="2000" dirty="0"/>
            <a:t>Avoir un numéro d’assurance sociale (NAS) valide</a:t>
          </a:r>
        </a:p>
      </dgm:t>
    </dgm:pt>
    <dgm:pt modelId="{01CB7814-25DC-42FF-8E2E-24A527EC2380}" type="parTrans" cxnId="{66397329-F3C9-4DD2-BC25-F58825CA6216}">
      <dgm:prSet/>
      <dgm:spPr/>
      <dgm:t>
        <a:bodyPr/>
        <a:lstStyle/>
        <a:p>
          <a:endParaRPr lang="fr-CA"/>
        </a:p>
      </dgm:t>
    </dgm:pt>
    <dgm:pt modelId="{A5F09124-98A6-45F3-A0AD-EDD275FCF2EB}" type="sibTrans" cxnId="{66397329-F3C9-4DD2-BC25-F58825CA6216}">
      <dgm:prSet/>
      <dgm:spPr/>
      <dgm:t>
        <a:bodyPr/>
        <a:lstStyle/>
        <a:p>
          <a:endParaRPr lang="fr-CA"/>
        </a:p>
      </dgm:t>
    </dgm:pt>
    <dgm:pt modelId="{0DF9BDCE-010D-4091-8312-5C66F7864F76}">
      <dgm:prSet custT="1"/>
      <dgm:spPr/>
      <dgm:t>
        <a:bodyPr/>
        <a:lstStyle/>
        <a:p>
          <a:r>
            <a:rPr lang="fr-CA" sz="2000" dirty="0"/>
            <a:t>Être affiliés à un « organisme hôte » (un organisme communautaire inscrit auprès de l’ARC pour offrir un comptoir du PCBMI)</a:t>
          </a:r>
        </a:p>
      </dgm:t>
    </dgm:pt>
    <dgm:pt modelId="{CD58192A-6612-4278-BF28-0221CFE972E3}" type="parTrans" cxnId="{0318B4C3-4BD8-4CA5-81F9-14FD0C3B4A41}">
      <dgm:prSet/>
      <dgm:spPr/>
      <dgm:t>
        <a:bodyPr/>
        <a:lstStyle/>
        <a:p>
          <a:endParaRPr lang="fr-CA"/>
        </a:p>
      </dgm:t>
    </dgm:pt>
    <dgm:pt modelId="{E3F743EE-3AC2-4149-95CB-70C8EE007A2A}" type="sibTrans" cxnId="{0318B4C3-4BD8-4CA5-81F9-14FD0C3B4A41}">
      <dgm:prSet/>
      <dgm:spPr/>
      <dgm:t>
        <a:bodyPr/>
        <a:lstStyle/>
        <a:p>
          <a:endParaRPr lang="fr-CA"/>
        </a:p>
      </dgm:t>
    </dgm:pt>
    <dgm:pt modelId="{BE0D01F3-2BB0-4901-894F-4B7E004B2360}">
      <dgm:prSet custT="1"/>
      <dgm:spPr/>
      <dgm:t>
        <a:bodyPr/>
        <a:lstStyle/>
        <a:p>
          <a:r>
            <a:rPr lang="fr-CA" sz="2000" dirty="0"/>
            <a:t>S’inscrire comme bénévole du PCBMI auprès de l’ARC et obtenir un numéro d’identification de bénévole</a:t>
          </a:r>
        </a:p>
      </dgm:t>
    </dgm:pt>
    <dgm:pt modelId="{42F9925C-4E34-4883-80A1-1ABA14A0DCB1}" type="parTrans" cxnId="{E2C2D589-0850-4BEE-9686-2FD8AABBE9B9}">
      <dgm:prSet/>
      <dgm:spPr/>
      <dgm:t>
        <a:bodyPr/>
        <a:lstStyle/>
        <a:p>
          <a:endParaRPr lang="fr-CA"/>
        </a:p>
      </dgm:t>
    </dgm:pt>
    <dgm:pt modelId="{856B58FA-0D63-4BE7-B673-FE85805533D4}" type="sibTrans" cxnId="{E2C2D589-0850-4BEE-9686-2FD8AABBE9B9}">
      <dgm:prSet/>
      <dgm:spPr/>
      <dgm:t>
        <a:bodyPr/>
        <a:lstStyle/>
        <a:p>
          <a:endParaRPr lang="fr-CA"/>
        </a:p>
      </dgm:t>
    </dgm:pt>
    <dgm:pt modelId="{464A3226-2883-428C-9D6F-631ABB579107}">
      <dgm:prSet custT="1"/>
      <dgm:spPr/>
      <dgm:t>
        <a:bodyPr/>
        <a:lstStyle/>
        <a:p>
          <a:r>
            <a:rPr lang="fr-CA" sz="2000" dirty="0"/>
            <a:t>Obtenir une vérification de casier judiciaire valide</a:t>
          </a:r>
        </a:p>
      </dgm:t>
    </dgm:pt>
    <dgm:pt modelId="{EBD2C757-3A63-4D66-A4A0-A5083C652F72}" type="parTrans" cxnId="{03CDBB2E-6A1C-47C7-AC70-8A5E5E00FB8C}">
      <dgm:prSet/>
      <dgm:spPr/>
      <dgm:t>
        <a:bodyPr/>
        <a:lstStyle/>
        <a:p>
          <a:endParaRPr lang="fr-CA"/>
        </a:p>
      </dgm:t>
    </dgm:pt>
    <dgm:pt modelId="{54235469-02D5-46DA-A512-E01788E0088C}" type="sibTrans" cxnId="{03CDBB2E-6A1C-47C7-AC70-8A5E5E00FB8C}">
      <dgm:prSet/>
      <dgm:spPr/>
      <dgm:t>
        <a:bodyPr/>
        <a:lstStyle/>
        <a:p>
          <a:endParaRPr lang="fr-CA"/>
        </a:p>
      </dgm:t>
    </dgm:pt>
    <dgm:pt modelId="{22F7C09F-B973-4DE3-8C1B-BE0087884452}">
      <dgm:prSet custT="1"/>
      <dgm:spPr/>
      <dgm:t>
        <a:bodyPr/>
        <a:lstStyle/>
        <a:p>
          <a:r>
            <a:rPr lang="fr-CA" sz="2000" b="1" dirty="0"/>
            <a:t>Pour les préparateurs de déclarations</a:t>
          </a:r>
          <a:r>
            <a:rPr lang="fr-CA" sz="2000" dirty="0"/>
            <a:t> :</a:t>
          </a:r>
        </a:p>
      </dgm:t>
    </dgm:pt>
    <dgm:pt modelId="{DA364881-1BF2-4E44-8C1B-1F175A451399}" type="parTrans" cxnId="{705F01F6-F56B-41A3-B68D-A3819371F0E3}">
      <dgm:prSet/>
      <dgm:spPr/>
      <dgm:t>
        <a:bodyPr/>
        <a:lstStyle/>
        <a:p>
          <a:endParaRPr lang="fr-CA"/>
        </a:p>
      </dgm:t>
    </dgm:pt>
    <dgm:pt modelId="{95E04D56-BAC2-4884-A805-4596244973A6}" type="sibTrans" cxnId="{705F01F6-F56B-41A3-B68D-A3819371F0E3}">
      <dgm:prSet/>
      <dgm:spPr/>
      <dgm:t>
        <a:bodyPr/>
        <a:lstStyle/>
        <a:p>
          <a:endParaRPr lang="fr-CA"/>
        </a:p>
      </dgm:t>
    </dgm:pt>
    <dgm:pt modelId="{9F86578F-9CEF-47E8-A315-4875C8F53422}">
      <dgm:prSet custT="1"/>
      <dgm:spPr/>
      <dgm:t>
        <a:bodyPr/>
        <a:lstStyle/>
        <a:p>
          <a:r>
            <a:rPr lang="fr-CA" sz="2000" dirty="0"/>
            <a:t>demander et obtenir un numéro de TED et un ID Rep (l’approbation prend 30 jours à compter de la demande) avant le 11 janvier 2027</a:t>
          </a:r>
        </a:p>
      </dgm:t>
    </dgm:pt>
    <dgm:pt modelId="{F00B31F2-EBCD-41A6-8C4D-A3CA81A896FF}" type="parTrans" cxnId="{531F3F4C-D0B9-4A05-93DA-D9C40203B0B0}">
      <dgm:prSet/>
      <dgm:spPr/>
      <dgm:t>
        <a:bodyPr/>
        <a:lstStyle/>
        <a:p>
          <a:endParaRPr lang="en-CA"/>
        </a:p>
      </dgm:t>
    </dgm:pt>
    <dgm:pt modelId="{E12729A7-F3EA-493C-A5F6-E2E12D509BCC}" type="sibTrans" cxnId="{531F3F4C-D0B9-4A05-93DA-D9C40203B0B0}">
      <dgm:prSet/>
      <dgm:spPr/>
      <dgm:t>
        <a:bodyPr/>
        <a:lstStyle/>
        <a:p>
          <a:endParaRPr lang="en-CA"/>
        </a:p>
      </dgm:t>
    </dgm:pt>
    <dgm:pt modelId="{6A74809D-0863-4D06-B7C0-643205CB8A41}">
      <dgm:prSet custT="1"/>
      <dgm:spPr/>
      <dgm:t>
        <a:bodyPr/>
        <a:lstStyle/>
        <a:p>
          <a:r>
            <a:rPr lang="fr-FR" sz="2000" dirty="0"/>
            <a:t>expérience dans la production de déclarations T1, à jour avec ses propres déclarations et aucun </a:t>
          </a:r>
          <a:r>
            <a:rPr lang="fr-FR" sz="2000"/>
            <a:t>solde impayé</a:t>
          </a:r>
          <a:endParaRPr lang="fr-CA" sz="2000" dirty="0"/>
        </a:p>
      </dgm:t>
    </dgm:pt>
    <dgm:pt modelId="{00C9E6C3-E2F2-4D40-8D65-92FC2C9F5F93}" type="parTrans" cxnId="{6B3F818A-05E9-42BD-BA11-3CF594948C30}">
      <dgm:prSet/>
      <dgm:spPr/>
      <dgm:t>
        <a:bodyPr/>
        <a:lstStyle/>
        <a:p>
          <a:endParaRPr lang="en-CA"/>
        </a:p>
      </dgm:t>
    </dgm:pt>
    <dgm:pt modelId="{A15DB9DC-98AE-4764-AD48-ABF204BDB16D}" type="sibTrans" cxnId="{6B3F818A-05E9-42BD-BA11-3CF594948C30}">
      <dgm:prSet/>
      <dgm:spPr/>
      <dgm:t>
        <a:bodyPr/>
        <a:lstStyle/>
        <a:p>
          <a:endParaRPr lang="en-CA"/>
        </a:p>
      </dgm:t>
    </dgm:pt>
    <dgm:pt modelId="{3C759E12-FE36-48E8-AFF2-E14A3540CFB9}">
      <dgm:prSet custT="1"/>
      <dgm:spPr/>
      <dgm:t>
        <a:bodyPr/>
        <a:lstStyle/>
        <a:p>
          <a:endParaRPr lang="fr-CA" sz="2000" dirty="0"/>
        </a:p>
      </dgm:t>
    </dgm:pt>
    <dgm:pt modelId="{6E621542-EC77-4D56-8B2D-601FC9FF8A65}" type="parTrans" cxnId="{5096EE9E-9A2F-4C59-86A0-4E57BB4E7C7F}">
      <dgm:prSet/>
      <dgm:spPr/>
      <dgm:t>
        <a:bodyPr/>
        <a:lstStyle/>
        <a:p>
          <a:endParaRPr lang="en-CA"/>
        </a:p>
      </dgm:t>
    </dgm:pt>
    <dgm:pt modelId="{CC6CBE0D-2162-4D46-AF1F-3A91700DB1EE}" type="sibTrans" cxnId="{5096EE9E-9A2F-4C59-86A0-4E57BB4E7C7F}">
      <dgm:prSet/>
      <dgm:spPr/>
      <dgm:t>
        <a:bodyPr/>
        <a:lstStyle/>
        <a:p>
          <a:endParaRPr lang="en-CA"/>
        </a:p>
      </dgm:t>
    </dgm:pt>
    <dgm:pt modelId="{5DA59EC2-CBCD-49E7-A2B3-FD67BCE8FB9F}" type="pres">
      <dgm:prSet presAssocID="{D8AEC9E2-80AF-48DD-BB82-2B4EC5A5A65A}" presName="linear" presStyleCnt="0">
        <dgm:presLayoutVars>
          <dgm:animLvl val="lvl"/>
          <dgm:resizeHandles val="exact"/>
        </dgm:presLayoutVars>
      </dgm:prSet>
      <dgm:spPr/>
    </dgm:pt>
    <dgm:pt modelId="{9A3CBB17-7F32-49FD-92F4-86E7132AE867}" type="pres">
      <dgm:prSet presAssocID="{FBC6C259-04C7-44CA-9578-9D3DA018179D}" presName="parentText" presStyleLbl="node1" presStyleIdx="0" presStyleCnt="2">
        <dgm:presLayoutVars>
          <dgm:chMax val="0"/>
          <dgm:bulletEnabled val="1"/>
        </dgm:presLayoutVars>
      </dgm:prSet>
      <dgm:spPr/>
    </dgm:pt>
    <dgm:pt modelId="{4C9FEDD4-F46A-43AD-8C7B-EBEC4132A93E}" type="pres">
      <dgm:prSet presAssocID="{63B715FB-BF1D-4083-9397-16B0F48E83D8}" presName="spacer" presStyleCnt="0"/>
      <dgm:spPr/>
    </dgm:pt>
    <dgm:pt modelId="{A7D29EBB-B647-49AB-9237-449E5DFADE6D}" type="pres">
      <dgm:prSet presAssocID="{268531BC-0148-433F-98E2-CCD009E45A3A}" presName="parentText" presStyleLbl="node1" presStyleIdx="1" presStyleCnt="2">
        <dgm:presLayoutVars>
          <dgm:chMax val="0"/>
          <dgm:bulletEnabled val="1"/>
        </dgm:presLayoutVars>
      </dgm:prSet>
      <dgm:spPr/>
    </dgm:pt>
    <dgm:pt modelId="{66EA7336-DE0D-459E-B719-E3529C601A21}" type="pres">
      <dgm:prSet presAssocID="{268531BC-0148-433F-98E2-CCD009E45A3A}" presName="childText" presStyleLbl="revTx" presStyleIdx="0" presStyleCnt="1">
        <dgm:presLayoutVars>
          <dgm:bulletEnabled val="1"/>
        </dgm:presLayoutVars>
      </dgm:prSet>
      <dgm:spPr/>
    </dgm:pt>
  </dgm:ptLst>
  <dgm:cxnLst>
    <dgm:cxn modelId="{DFF2C20D-9FC8-44B8-ACE3-C51074F5FFA1}" type="presOf" srcId="{3C759E12-FE36-48E8-AFF2-E14A3540CFB9}" destId="{66EA7336-DE0D-459E-B719-E3529C601A21}" srcOrd="0" destOrd="8" presId="urn:microsoft.com/office/officeart/2005/8/layout/vList2"/>
    <dgm:cxn modelId="{5CE81F1B-1CBB-49F9-97AA-CB8DA4B12368}" type="presOf" srcId="{6A74809D-0863-4D06-B7C0-643205CB8A41}" destId="{66EA7336-DE0D-459E-B719-E3529C601A21}" srcOrd="0" destOrd="7" presId="urn:microsoft.com/office/officeart/2005/8/layout/vList2"/>
    <dgm:cxn modelId="{2EEE281F-7DAC-4FD1-98F9-A9B72633F66D}" type="presOf" srcId="{268531BC-0148-433F-98E2-CCD009E45A3A}" destId="{A7D29EBB-B647-49AB-9237-449E5DFADE6D}" srcOrd="0" destOrd="0" presId="urn:microsoft.com/office/officeart/2005/8/layout/vList2"/>
    <dgm:cxn modelId="{66397329-F3C9-4DD2-BC25-F58825CA6216}" srcId="{268531BC-0148-433F-98E2-CCD009E45A3A}" destId="{591C2836-7AB0-4844-ABA1-AB9CD7693446}" srcOrd="1" destOrd="0" parTransId="{01CB7814-25DC-42FF-8E2E-24A527EC2380}" sibTransId="{A5F09124-98A6-45F3-A0AD-EDD275FCF2EB}"/>
    <dgm:cxn modelId="{03CDBB2E-6A1C-47C7-AC70-8A5E5E00FB8C}" srcId="{268531BC-0148-433F-98E2-CCD009E45A3A}" destId="{464A3226-2883-428C-9D6F-631ABB579107}" srcOrd="4" destOrd="0" parTransId="{EBD2C757-3A63-4D66-A4A0-A5083C652F72}" sibTransId="{54235469-02D5-46DA-A512-E01788E0088C}"/>
    <dgm:cxn modelId="{AEE3C739-F009-4226-B6DE-DEF817090F9D}" type="presOf" srcId="{FBC6C259-04C7-44CA-9578-9D3DA018179D}" destId="{9A3CBB17-7F32-49FD-92F4-86E7132AE867}" srcOrd="0" destOrd="0" presId="urn:microsoft.com/office/officeart/2005/8/layout/vList2"/>
    <dgm:cxn modelId="{ADA2793D-A623-402E-BE40-C0C16F985B1B}" type="presOf" srcId="{D8AEC9E2-80AF-48DD-BB82-2B4EC5A5A65A}" destId="{5DA59EC2-CBCD-49E7-A2B3-FD67BCE8FB9F}" srcOrd="0" destOrd="0" presId="urn:microsoft.com/office/officeart/2005/8/layout/vList2"/>
    <dgm:cxn modelId="{1D269C47-F997-421B-A72A-9CBAA21B19E6}" type="presOf" srcId="{D569A5CB-8F19-4D16-80F9-94A3CB798ECC}" destId="{66EA7336-DE0D-459E-B719-E3529C601A21}" srcOrd="0" destOrd="0" presId="urn:microsoft.com/office/officeart/2005/8/layout/vList2"/>
    <dgm:cxn modelId="{FD743248-39B0-4599-A614-FDEE9D80DB5E}" srcId="{268531BC-0148-433F-98E2-CCD009E45A3A}" destId="{D569A5CB-8F19-4D16-80F9-94A3CB798ECC}" srcOrd="0" destOrd="0" parTransId="{79B2D640-E5B5-468E-ABF2-FBE1E60A3A81}" sibTransId="{D4F098DA-0394-46FC-A1F6-7C4945A96CA5}"/>
    <dgm:cxn modelId="{97A29168-22DF-463A-B3D1-A22DFB1C9EF5}" type="presOf" srcId="{591C2836-7AB0-4844-ABA1-AB9CD7693446}" destId="{66EA7336-DE0D-459E-B719-E3529C601A21}" srcOrd="0" destOrd="1" presId="urn:microsoft.com/office/officeart/2005/8/layout/vList2"/>
    <dgm:cxn modelId="{531F3F4C-D0B9-4A05-93DA-D9C40203B0B0}" srcId="{22F7C09F-B973-4DE3-8C1B-BE0087884452}" destId="{9F86578F-9CEF-47E8-A315-4875C8F53422}" srcOrd="0" destOrd="0" parTransId="{F00B31F2-EBCD-41A6-8C4D-A3CA81A896FF}" sibTransId="{E12729A7-F3EA-493C-A5F6-E2E12D509BCC}"/>
    <dgm:cxn modelId="{6D252655-2667-447E-98C3-A73D62B20E09}" type="presOf" srcId="{22F7C09F-B973-4DE3-8C1B-BE0087884452}" destId="{66EA7336-DE0D-459E-B719-E3529C601A21}" srcOrd="0" destOrd="5" presId="urn:microsoft.com/office/officeart/2005/8/layout/vList2"/>
    <dgm:cxn modelId="{E2C2D589-0850-4BEE-9686-2FD8AABBE9B9}" srcId="{268531BC-0148-433F-98E2-CCD009E45A3A}" destId="{BE0D01F3-2BB0-4901-894F-4B7E004B2360}" srcOrd="3" destOrd="0" parTransId="{42F9925C-4E34-4883-80A1-1ABA14A0DCB1}" sibTransId="{856B58FA-0D63-4BE7-B673-FE85805533D4}"/>
    <dgm:cxn modelId="{6B3F818A-05E9-42BD-BA11-3CF594948C30}" srcId="{22F7C09F-B973-4DE3-8C1B-BE0087884452}" destId="{6A74809D-0863-4D06-B7C0-643205CB8A41}" srcOrd="1" destOrd="0" parTransId="{00C9E6C3-E2F2-4D40-8D65-92FC2C9F5F93}" sibTransId="{A15DB9DC-98AE-4764-AD48-ABF204BDB16D}"/>
    <dgm:cxn modelId="{ADE15294-6768-481E-AAFF-85F35C74B1A2}" type="presOf" srcId="{464A3226-2883-428C-9D6F-631ABB579107}" destId="{66EA7336-DE0D-459E-B719-E3529C601A21}" srcOrd="0" destOrd="4" presId="urn:microsoft.com/office/officeart/2005/8/layout/vList2"/>
    <dgm:cxn modelId="{3F5BAB9B-C58A-498B-8933-3F12B5F9947D}" type="presOf" srcId="{9F86578F-9CEF-47E8-A315-4875C8F53422}" destId="{66EA7336-DE0D-459E-B719-E3529C601A21}" srcOrd="0" destOrd="6" presId="urn:microsoft.com/office/officeart/2005/8/layout/vList2"/>
    <dgm:cxn modelId="{5096EE9E-9A2F-4C59-86A0-4E57BB4E7C7F}" srcId="{268531BC-0148-433F-98E2-CCD009E45A3A}" destId="{3C759E12-FE36-48E8-AFF2-E14A3540CFB9}" srcOrd="6" destOrd="0" parTransId="{6E621542-EC77-4D56-8B2D-601FC9FF8A65}" sibTransId="{CC6CBE0D-2162-4D46-AF1F-3A91700DB1EE}"/>
    <dgm:cxn modelId="{ADBA6EA2-63AC-47C8-8C3F-D7DEBFA25B07}" srcId="{D8AEC9E2-80AF-48DD-BB82-2B4EC5A5A65A}" destId="{268531BC-0148-433F-98E2-CCD009E45A3A}" srcOrd="1" destOrd="0" parTransId="{B4D961A9-7A9E-4E2E-9896-FCDC074C768F}" sibTransId="{B12C5147-F6B2-4705-BDBE-7AE9B33B8741}"/>
    <dgm:cxn modelId="{B254A4A9-481A-40BA-BA05-5151D792497F}" type="presOf" srcId="{0DF9BDCE-010D-4091-8312-5C66F7864F76}" destId="{66EA7336-DE0D-459E-B719-E3529C601A21}" srcOrd="0" destOrd="2" presId="urn:microsoft.com/office/officeart/2005/8/layout/vList2"/>
    <dgm:cxn modelId="{F683A1AE-6C20-4081-9812-92D74B25BC57}" srcId="{D8AEC9E2-80AF-48DD-BB82-2B4EC5A5A65A}" destId="{FBC6C259-04C7-44CA-9578-9D3DA018179D}" srcOrd="0" destOrd="0" parTransId="{DA63487B-EF90-442A-A6F1-427352CC507C}" sibTransId="{63B715FB-BF1D-4083-9397-16B0F48E83D8}"/>
    <dgm:cxn modelId="{F11F67B3-7EED-48AB-B480-50503F50F9DA}" type="presOf" srcId="{BE0D01F3-2BB0-4901-894F-4B7E004B2360}" destId="{66EA7336-DE0D-459E-B719-E3529C601A21}" srcOrd="0" destOrd="3" presId="urn:microsoft.com/office/officeart/2005/8/layout/vList2"/>
    <dgm:cxn modelId="{0318B4C3-4BD8-4CA5-81F9-14FD0C3B4A41}" srcId="{268531BC-0148-433F-98E2-CCD009E45A3A}" destId="{0DF9BDCE-010D-4091-8312-5C66F7864F76}" srcOrd="2" destOrd="0" parTransId="{CD58192A-6612-4278-BF28-0221CFE972E3}" sibTransId="{E3F743EE-3AC2-4149-95CB-70C8EE007A2A}"/>
    <dgm:cxn modelId="{705F01F6-F56B-41A3-B68D-A3819371F0E3}" srcId="{268531BC-0148-433F-98E2-CCD009E45A3A}" destId="{22F7C09F-B973-4DE3-8C1B-BE0087884452}" srcOrd="5" destOrd="0" parTransId="{DA364881-1BF2-4E44-8C1B-1F175A451399}" sibTransId="{95E04D56-BAC2-4884-A805-4596244973A6}"/>
    <dgm:cxn modelId="{93060EA7-2DAD-46B5-AC8E-1CD5482F186D}" type="presParOf" srcId="{5DA59EC2-CBCD-49E7-A2B3-FD67BCE8FB9F}" destId="{9A3CBB17-7F32-49FD-92F4-86E7132AE867}" srcOrd="0" destOrd="0" presId="urn:microsoft.com/office/officeart/2005/8/layout/vList2"/>
    <dgm:cxn modelId="{32E0865F-0EF8-4F43-BCE6-22DFC71C7088}" type="presParOf" srcId="{5DA59EC2-CBCD-49E7-A2B3-FD67BCE8FB9F}" destId="{4C9FEDD4-F46A-43AD-8C7B-EBEC4132A93E}" srcOrd="1" destOrd="0" presId="urn:microsoft.com/office/officeart/2005/8/layout/vList2"/>
    <dgm:cxn modelId="{D1F98620-68F0-44E5-8932-71C71A4FDF6B}" type="presParOf" srcId="{5DA59EC2-CBCD-49E7-A2B3-FD67BCE8FB9F}" destId="{A7D29EBB-B647-49AB-9237-449E5DFADE6D}" srcOrd="2" destOrd="0" presId="urn:microsoft.com/office/officeart/2005/8/layout/vList2"/>
    <dgm:cxn modelId="{593F25E7-9F8A-4A6C-9A90-41D3E8E56AFB}" type="presParOf" srcId="{5DA59EC2-CBCD-49E7-A2B3-FD67BCE8FB9F}" destId="{66EA7336-DE0D-459E-B719-E3529C601A21}"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D761BE1-207C-4614-93A9-44AC1AD5C2D1}"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fr-CA"/>
        </a:p>
      </dgm:t>
    </dgm:pt>
    <dgm:pt modelId="{C4DD5CEE-18EE-43A2-8F54-50BD071C4FF6}">
      <dgm:prSet custT="1"/>
      <dgm:spPr/>
      <dgm:t>
        <a:bodyPr/>
        <a:lstStyle/>
        <a:p>
          <a:r>
            <a:rPr lang="fr-CA" sz="2200" dirty="0"/>
            <a:t>Volonté d’apprendre</a:t>
          </a:r>
        </a:p>
      </dgm:t>
    </dgm:pt>
    <dgm:pt modelId="{CBAF1AB9-DF9E-4CE7-890F-90DFB11BE0A9}" type="parTrans" cxnId="{7E27F82A-409B-433D-A1F9-E2C63F339F6B}">
      <dgm:prSet/>
      <dgm:spPr/>
      <dgm:t>
        <a:bodyPr/>
        <a:lstStyle/>
        <a:p>
          <a:endParaRPr lang="fr-CA"/>
        </a:p>
      </dgm:t>
    </dgm:pt>
    <dgm:pt modelId="{35E361E2-8DCC-4349-8505-373F583CEEA7}" type="sibTrans" cxnId="{7E27F82A-409B-433D-A1F9-E2C63F339F6B}">
      <dgm:prSet/>
      <dgm:spPr/>
      <dgm:t>
        <a:bodyPr/>
        <a:lstStyle/>
        <a:p>
          <a:endParaRPr lang="fr-CA"/>
        </a:p>
      </dgm:t>
    </dgm:pt>
    <dgm:pt modelId="{0F4CEFE2-B314-4AAE-ACB1-76C848AB5C72}">
      <dgm:prSet custT="1"/>
      <dgm:spPr/>
      <dgm:t>
        <a:bodyPr/>
        <a:lstStyle/>
        <a:p>
          <a:r>
            <a:rPr lang="fr-CA" sz="2200" dirty="0"/>
            <a:t>Empathie et patience dans le travail auprès des personnes vulnérables de la collectivité</a:t>
          </a:r>
        </a:p>
      </dgm:t>
    </dgm:pt>
    <dgm:pt modelId="{794EF4ED-C552-45FC-93C5-83A6A8077108}" type="parTrans" cxnId="{FF50491E-FC7B-4DD8-897E-F5E44956F322}">
      <dgm:prSet/>
      <dgm:spPr/>
      <dgm:t>
        <a:bodyPr/>
        <a:lstStyle/>
        <a:p>
          <a:endParaRPr lang="fr-CA"/>
        </a:p>
      </dgm:t>
    </dgm:pt>
    <dgm:pt modelId="{AE1BEF2D-22CB-47F5-810E-E20A180B2C48}" type="sibTrans" cxnId="{FF50491E-FC7B-4DD8-897E-F5E44956F322}">
      <dgm:prSet/>
      <dgm:spPr/>
      <dgm:t>
        <a:bodyPr/>
        <a:lstStyle/>
        <a:p>
          <a:endParaRPr lang="fr-CA"/>
        </a:p>
      </dgm:t>
    </dgm:pt>
    <dgm:pt modelId="{A0840536-1135-4428-9234-EF7D694F1D83}">
      <dgm:prSet custT="1"/>
      <dgm:spPr/>
      <dgm:t>
        <a:bodyPr/>
        <a:lstStyle/>
        <a:p>
          <a:r>
            <a:rPr lang="fr-CA" sz="2200" dirty="0"/>
            <a:t>Bonnes aptitudes en communication orale</a:t>
          </a:r>
        </a:p>
      </dgm:t>
    </dgm:pt>
    <dgm:pt modelId="{BAF1034B-EEDF-4725-92BD-70DB57D75C18}" type="parTrans" cxnId="{A8A8373A-4EB2-4B48-B78E-84E3183310E3}">
      <dgm:prSet/>
      <dgm:spPr/>
      <dgm:t>
        <a:bodyPr/>
        <a:lstStyle/>
        <a:p>
          <a:endParaRPr lang="fr-CA"/>
        </a:p>
      </dgm:t>
    </dgm:pt>
    <dgm:pt modelId="{9C31D754-1578-4056-936B-631696D5F20E}" type="sibTrans" cxnId="{A8A8373A-4EB2-4B48-B78E-84E3183310E3}">
      <dgm:prSet/>
      <dgm:spPr/>
      <dgm:t>
        <a:bodyPr/>
        <a:lstStyle/>
        <a:p>
          <a:endParaRPr lang="fr-CA"/>
        </a:p>
      </dgm:t>
    </dgm:pt>
    <dgm:pt modelId="{F6BB58FC-7C20-4A82-A6AF-8F244308B26F}">
      <dgm:prSet custT="1"/>
      <dgm:spPr/>
      <dgm:t>
        <a:bodyPr/>
        <a:lstStyle/>
        <a:p>
          <a:r>
            <a:rPr lang="fr-CA" sz="2200" dirty="0"/>
            <a:t>Aisance avec le logiciel de préparation de déclarations T1 ImpôtExpert (fourni gratuitement par l’ARC)</a:t>
          </a:r>
        </a:p>
      </dgm:t>
    </dgm:pt>
    <dgm:pt modelId="{D87EF4B5-9529-4684-BF89-9E18CD7C0F23}" type="parTrans" cxnId="{8E0D86D2-C95C-4F83-927B-3B28F8CB37B0}">
      <dgm:prSet/>
      <dgm:spPr/>
      <dgm:t>
        <a:bodyPr/>
        <a:lstStyle/>
        <a:p>
          <a:endParaRPr lang="fr-CA"/>
        </a:p>
      </dgm:t>
    </dgm:pt>
    <dgm:pt modelId="{477F1E02-E0F2-443E-85EC-4213F28F3357}" type="sibTrans" cxnId="{8E0D86D2-C95C-4F83-927B-3B28F8CB37B0}">
      <dgm:prSet/>
      <dgm:spPr/>
      <dgm:t>
        <a:bodyPr/>
        <a:lstStyle/>
        <a:p>
          <a:endParaRPr lang="fr-CA"/>
        </a:p>
      </dgm:t>
    </dgm:pt>
    <dgm:pt modelId="{BA7FF4E0-CA68-4F43-8E54-D63797DBE204}">
      <dgm:prSet custT="1"/>
      <dgm:spPr/>
      <dgm:t>
        <a:bodyPr/>
        <a:lstStyle/>
        <a:p>
          <a:r>
            <a:rPr lang="fr-CA" sz="2200" dirty="0"/>
            <a:t>Ne pas être facilement dérouté par les chiffres (aucune expertise en mathématiques n’est requise)</a:t>
          </a:r>
        </a:p>
      </dgm:t>
    </dgm:pt>
    <dgm:pt modelId="{4CBD1547-99FA-4696-8CE0-2A7D9C18DD7A}" type="parTrans" cxnId="{633B6556-70C1-4635-ACB9-1C6DEDDDEB4B}">
      <dgm:prSet/>
      <dgm:spPr/>
      <dgm:t>
        <a:bodyPr/>
        <a:lstStyle/>
        <a:p>
          <a:endParaRPr lang="fr-CA"/>
        </a:p>
      </dgm:t>
    </dgm:pt>
    <dgm:pt modelId="{74533F97-6669-4A51-AA9F-A737D9DBC9DA}" type="sibTrans" cxnId="{633B6556-70C1-4635-ACB9-1C6DEDDDEB4B}">
      <dgm:prSet/>
      <dgm:spPr/>
      <dgm:t>
        <a:bodyPr/>
        <a:lstStyle/>
        <a:p>
          <a:endParaRPr lang="fr-CA"/>
        </a:p>
      </dgm:t>
    </dgm:pt>
    <dgm:pt modelId="{F1387C88-7B53-466C-86E3-C97ABF35FEC7}" type="pres">
      <dgm:prSet presAssocID="{3D761BE1-207C-4614-93A9-44AC1AD5C2D1}" presName="root" presStyleCnt="0">
        <dgm:presLayoutVars>
          <dgm:dir/>
          <dgm:resizeHandles val="exact"/>
        </dgm:presLayoutVars>
      </dgm:prSet>
      <dgm:spPr/>
    </dgm:pt>
    <dgm:pt modelId="{792798C2-8636-42BF-9B41-3EB3F7A736FC}" type="pres">
      <dgm:prSet presAssocID="{C4DD5CEE-18EE-43A2-8F54-50BD071C4FF6}" presName="compNode" presStyleCnt="0"/>
      <dgm:spPr/>
    </dgm:pt>
    <dgm:pt modelId="{AA781DDF-B2E4-4D8D-B420-81403C08EFA3}" type="pres">
      <dgm:prSet presAssocID="{C4DD5CEE-18EE-43A2-8F54-50BD071C4FF6}" presName="bgRect" presStyleLbl="bgShp" presStyleIdx="0" presStyleCnt="5"/>
      <dgm:spPr/>
    </dgm:pt>
    <dgm:pt modelId="{4D2590CB-1623-428C-A1E7-A573FB06BF1B}" type="pres">
      <dgm:prSet presAssocID="{C4DD5CEE-18EE-43A2-8F54-50BD071C4FF6}"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ead with Gears"/>
        </a:ext>
      </dgm:extLst>
    </dgm:pt>
    <dgm:pt modelId="{02300720-91B2-4812-B33C-857D945283FF}" type="pres">
      <dgm:prSet presAssocID="{C4DD5CEE-18EE-43A2-8F54-50BD071C4FF6}" presName="spaceRect" presStyleCnt="0"/>
      <dgm:spPr/>
    </dgm:pt>
    <dgm:pt modelId="{671E6E12-E4B6-404F-9E4E-F5BE0F900EAC}" type="pres">
      <dgm:prSet presAssocID="{C4DD5CEE-18EE-43A2-8F54-50BD071C4FF6}" presName="parTx" presStyleLbl="revTx" presStyleIdx="0" presStyleCnt="5">
        <dgm:presLayoutVars>
          <dgm:chMax val="0"/>
          <dgm:chPref val="0"/>
        </dgm:presLayoutVars>
      </dgm:prSet>
      <dgm:spPr/>
    </dgm:pt>
    <dgm:pt modelId="{DD5EB2B7-59BD-4054-992A-6216C564482E}" type="pres">
      <dgm:prSet presAssocID="{35E361E2-8DCC-4349-8505-373F583CEEA7}" presName="sibTrans" presStyleCnt="0"/>
      <dgm:spPr/>
    </dgm:pt>
    <dgm:pt modelId="{CCF85E23-03EC-4A16-AA5B-7CB2F63A34BE}" type="pres">
      <dgm:prSet presAssocID="{0F4CEFE2-B314-4AAE-ACB1-76C848AB5C72}" presName="compNode" presStyleCnt="0"/>
      <dgm:spPr/>
    </dgm:pt>
    <dgm:pt modelId="{3F7C41F7-D3BE-4E80-B707-28C9C7B54495}" type="pres">
      <dgm:prSet presAssocID="{0F4CEFE2-B314-4AAE-ACB1-76C848AB5C72}" presName="bgRect" presStyleLbl="bgShp" presStyleIdx="1" presStyleCnt="5"/>
      <dgm:spPr/>
    </dgm:pt>
    <dgm:pt modelId="{8DEE2FCA-A14B-4161-A117-D844C82EC0CF}" type="pres">
      <dgm:prSet presAssocID="{0F4CEFE2-B314-4AAE-ACB1-76C848AB5C72}"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a:ext>
      </dgm:extLst>
    </dgm:pt>
    <dgm:pt modelId="{6AD75227-FA8D-49B0-BF09-FC6742EEB361}" type="pres">
      <dgm:prSet presAssocID="{0F4CEFE2-B314-4AAE-ACB1-76C848AB5C72}" presName="spaceRect" presStyleCnt="0"/>
      <dgm:spPr/>
    </dgm:pt>
    <dgm:pt modelId="{2998995A-C67D-43C8-9D84-35206DE30AEE}" type="pres">
      <dgm:prSet presAssocID="{0F4CEFE2-B314-4AAE-ACB1-76C848AB5C72}" presName="parTx" presStyleLbl="revTx" presStyleIdx="1" presStyleCnt="5">
        <dgm:presLayoutVars>
          <dgm:chMax val="0"/>
          <dgm:chPref val="0"/>
        </dgm:presLayoutVars>
      </dgm:prSet>
      <dgm:spPr/>
    </dgm:pt>
    <dgm:pt modelId="{E97B6A9D-B10F-4891-8B00-40C90139EA09}" type="pres">
      <dgm:prSet presAssocID="{AE1BEF2D-22CB-47F5-810E-E20A180B2C48}" presName="sibTrans" presStyleCnt="0"/>
      <dgm:spPr/>
    </dgm:pt>
    <dgm:pt modelId="{F58B3682-8669-4420-9E01-C8DA8CD013A6}" type="pres">
      <dgm:prSet presAssocID="{A0840536-1135-4428-9234-EF7D694F1D83}" presName="compNode" presStyleCnt="0"/>
      <dgm:spPr/>
    </dgm:pt>
    <dgm:pt modelId="{9BED3DA4-258C-4669-A1B8-C5BEC6002DBB}" type="pres">
      <dgm:prSet presAssocID="{A0840536-1135-4428-9234-EF7D694F1D83}" presName="bgRect" presStyleLbl="bgShp" presStyleIdx="2" presStyleCnt="5"/>
      <dgm:spPr/>
    </dgm:pt>
    <dgm:pt modelId="{987BC77B-86A4-4FE9-A191-23A5220606D5}" type="pres">
      <dgm:prSet presAssocID="{A0840536-1135-4428-9234-EF7D694F1D83}"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hat"/>
        </a:ext>
      </dgm:extLst>
    </dgm:pt>
    <dgm:pt modelId="{FB83CA43-14CE-4CC0-BBB7-24EA4D096CED}" type="pres">
      <dgm:prSet presAssocID="{A0840536-1135-4428-9234-EF7D694F1D83}" presName="spaceRect" presStyleCnt="0"/>
      <dgm:spPr/>
    </dgm:pt>
    <dgm:pt modelId="{F57334CE-D904-402D-9E84-C6784B7C1BAF}" type="pres">
      <dgm:prSet presAssocID="{A0840536-1135-4428-9234-EF7D694F1D83}" presName="parTx" presStyleLbl="revTx" presStyleIdx="2" presStyleCnt="5">
        <dgm:presLayoutVars>
          <dgm:chMax val="0"/>
          <dgm:chPref val="0"/>
        </dgm:presLayoutVars>
      </dgm:prSet>
      <dgm:spPr/>
    </dgm:pt>
    <dgm:pt modelId="{9447E788-CF5B-48FC-BA12-AE55CA47634B}" type="pres">
      <dgm:prSet presAssocID="{9C31D754-1578-4056-936B-631696D5F20E}" presName="sibTrans" presStyleCnt="0"/>
      <dgm:spPr/>
    </dgm:pt>
    <dgm:pt modelId="{B71C25B0-AE91-46C6-84AD-9B9108FE1546}" type="pres">
      <dgm:prSet presAssocID="{F6BB58FC-7C20-4A82-A6AF-8F244308B26F}" presName="compNode" presStyleCnt="0"/>
      <dgm:spPr/>
    </dgm:pt>
    <dgm:pt modelId="{D6B84DAC-D8AF-43C0-9EB5-0240E272CEE7}" type="pres">
      <dgm:prSet presAssocID="{F6BB58FC-7C20-4A82-A6AF-8F244308B26F}" presName="bgRect" presStyleLbl="bgShp" presStyleIdx="3" presStyleCnt="5"/>
      <dgm:spPr/>
    </dgm:pt>
    <dgm:pt modelId="{11D0C23E-DE5B-4AEB-B506-DD291BA29C07}" type="pres">
      <dgm:prSet presAssocID="{F6BB58FC-7C20-4A82-A6AF-8F244308B26F}"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ute Ringer"/>
        </a:ext>
      </dgm:extLst>
    </dgm:pt>
    <dgm:pt modelId="{9A010A1E-3E20-47D0-B6C4-5447F2E690A9}" type="pres">
      <dgm:prSet presAssocID="{F6BB58FC-7C20-4A82-A6AF-8F244308B26F}" presName="spaceRect" presStyleCnt="0"/>
      <dgm:spPr/>
    </dgm:pt>
    <dgm:pt modelId="{3ECAAA35-2546-4657-8C36-37E1A121F81D}" type="pres">
      <dgm:prSet presAssocID="{F6BB58FC-7C20-4A82-A6AF-8F244308B26F}" presName="parTx" presStyleLbl="revTx" presStyleIdx="3" presStyleCnt="5">
        <dgm:presLayoutVars>
          <dgm:chMax val="0"/>
          <dgm:chPref val="0"/>
        </dgm:presLayoutVars>
      </dgm:prSet>
      <dgm:spPr/>
    </dgm:pt>
    <dgm:pt modelId="{05332B34-87DA-41F5-8172-5FCC615DE73F}" type="pres">
      <dgm:prSet presAssocID="{477F1E02-E0F2-443E-85EC-4213F28F3357}" presName="sibTrans" presStyleCnt="0"/>
      <dgm:spPr/>
    </dgm:pt>
    <dgm:pt modelId="{F13E9730-31B8-4071-8115-0E92630BFE5C}" type="pres">
      <dgm:prSet presAssocID="{BA7FF4E0-CA68-4F43-8E54-D63797DBE204}" presName="compNode" presStyleCnt="0"/>
      <dgm:spPr/>
    </dgm:pt>
    <dgm:pt modelId="{FAA5782D-BED3-4981-8429-61C0F8FD085C}" type="pres">
      <dgm:prSet presAssocID="{BA7FF4E0-CA68-4F43-8E54-D63797DBE204}" presName="bgRect" presStyleLbl="bgShp" presStyleIdx="4" presStyleCnt="5"/>
      <dgm:spPr/>
    </dgm:pt>
    <dgm:pt modelId="{94B42025-C269-4BCB-9919-9E2F012B18DC}" type="pres">
      <dgm:prSet presAssocID="{BA7FF4E0-CA68-4F43-8E54-D63797DBE204}"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Books"/>
        </a:ext>
      </dgm:extLst>
    </dgm:pt>
    <dgm:pt modelId="{27382108-86B8-4718-991B-0B526071B1BC}" type="pres">
      <dgm:prSet presAssocID="{BA7FF4E0-CA68-4F43-8E54-D63797DBE204}" presName="spaceRect" presStyleCnt="0"/>
      <dgm:spPr/>
    </dgm:pt>
    <dgm:pt modelId="{ED3C4F1B-5552-40F5-939B-2460CB8A57FF}" type="pres">
      <dgm:prSet presAssocID="{BA7FF4E0-CA68-4F43-8E54-D63797DBE204}" presName="parTx" presStyleLbl="revTx" presStyleIdx="4" presStyleCnt="5">
        <dgm:presLayoutVars>
          <dgm:chMax val="0"/>
          <dgm:chPref val="0"/>
        </dgm:presLayoutVars>
      </dgm:prSet>
      <dgm:spPr/>
    </dgm:pt>
  </dgm:ptLst>
  <dgm:cxnLst>
    <dgm:cxn modelId="{FF50491E-FC7B-4DD8-897E-F5E44956F322}" srcId="{3D761BE1-207C-4614-93A9-44AC1AD5C2D1}" destId="{0F4CEFE2-B314-4AAE-ACB1-76C848AB5C72}" srcOrd="1" destOrd="0" parTransId="{794EF4ED-C552-45FC-93C5-83A6A8077108}" sibTransId="{AE1BEF2D-22CB-47F5-810E-E20A180B2C48}"/>
    <dgm:cxn modelId="{7E27F82A-409B-433D-A1F9-E2C63F339F6B}" srcId="{3D761BE1-207C-4614-93A9-44AC1AD5C2D1}" destId="{C4DD5CEE-18EE-43A2-8F54-50BD071C4FF6}" srcOrd="0" destOrd="0" parTransId="{CBAF1AB9-DF9E-4CE7-890F-90DFB11BE0A9}" sibTransId="{35E361E2-8DCC-4349-8505-373F583CEEA7}"/>
    <dgm:cxn modelId="{A8A8373A-4EB2-4B48-B78E-84E3183310E3}" srcId="{3D761BE1-207C-4614-93A9-44AC1AD5C2D1}" destId="{A0840536-1135-4428-9234-EF7D694F1D83}" srcOrd="2" destOrd="0" parTransId="{BAF1034B-EEDF-4725-92BD-70DB57D75C18}" sibTransId="{9C31D754-1578-4056-936B-631696D5F20E}"/>
    <dgm:cxn modelId="{633B6556-70C1-4635-ACB9-1C6DEDDDEB4B}" srcId="{3D761BE1-207C-4614-93A9-44AC1AD5C2D1}" destId="{BA7FF4E0-CA68-4F43-8E54-D63797DBE204}" srcOrd="4" destOrd="0" parTransId="{4CBD1547-99FA-4696-8CE0-2A7D9C18DD7A}" sibTransId="{74533F97-6669-4A51-AA9F-A737D9DBC9DA}"/>
    <dgm:cxn modelId="{B6799086-A958-4CC7-BEAF-3A79789E6513}" type="presOf" srcId="{F6BB58FC-7C20-4A82-A6AF-8F244308B26F}" destId="{3ECAAA35-2546-4657-8C36-37E1A121F81D}" srcOrd="0" destOrd="0" presId="urn:microsoft.com/office/officeart/2018/2/layout/IconVerticalSolidList"/>
    <dgm:cxn modelId="{ADE5A087-602A-4F63-83B1-A2BCD4965FBF}" type="presOf" srcId="{BA7FF4E0-CA68-4F43-8E54-D63797DBE204}" destId="{ED3C4F1B-5552-40F5-939B-2460CB8A57FF}" srcOrd="0" destOrd="0" presId="urn:microsoft.com/office/officeart/2018/2/layout/IconVerticalSolidList"/>
    <dgm:cxn modelId="{940E43AF-8843-428E-93F5-0C764349894C}" type="presOf" srcId="{C4DD5CEE-18EE-43A2-8F54-50BD071C4FF6}" destId="{671E6E12-E4B6-404F-9E4E-F5BE0F900EAC}" srcOrd="0" destOrd="0" presId="urn:microsoft.com/office/officeart/2018/2/layout/IconVerticalSolidList"/>
    <dgm:cxn modelId="{CD27AAC2-F361-47EA-A245-F94CF63E3A2F}" type="presOf" srcId="{0F4CEFE2-B314-4AAE-ACB1-76C848AB5C72}" destId="{2998995A-C67D-43C8-9D84-35206DE30AEE}" srcOrd="0" destOrd="0" presId="urn:microsoft.com/office/officeart/2018/2/layout/IconVerticalSolidList"/>
    <dgm:cxn modelId="{8E0D86D2-C95C-4F83-927B-3B28F8CB37B0}" srcId="{3D761BE1-207C-4614-93A9-44AC1AD5C2D1}" destId="{F6BB58FC-7C20-4A82-A6AF-8F244308B26F}" srcOrd="3" destOrd="0" parTransId="{D87EF4B5-9529-4684-BF89-9E18CD7C0F23}" sibTransId="{477F1E02-E0F2-443E-85EC-4213F28F3357}"/>
    <dgm:cxn modelId="{EE042FDC-D7E9-4820-9C7A-8EC88007FF65}" type="presOf" srcId="{3D761BE1-207C-4614-93A9-44AC1AD5C2D1}" destId="{F1387C88-7B53-466C-86E3-C97ABF35FEC7}" srcOrd="0" destOrd="0" presId="urn:microsoft.com/office/officeart/2018/2/layout/IconVerticalSolidList"/>
    <dgm:cxn modelId="{7A31D1EB-11AE-4E3F-80D5-F58E11AE4147}" type="presOf" srcId="{A0840536-1135-4428-9234-EF7D694F1D83}" destId="{F57334CE-D904-402D-9E84-C6784B7C1BAF}" srcOrd="0" destOrd="0" presId="urn:microsoft.com/office/officeart/2018/2/layout/IconVerticalSolidList"/>
    <dgm:cxn modelId="{F7B2E24C-47C2-4DB9-A7CD-E404BFADC836}" type="presParOf" srcId="{F1387C88-7B53-466C-86E3-C97ABF35FEC7}" destId="{792798C2-8636-42BF-9B41-3EB3F7A736FC}" srcOrd="0" destOrd="0" presId="urn:microsoft.com/office/officeart/2018/2/layout/IconVerticalSolidList"/>
    <dgm:cxn modelId="{F0692BF6-1EB9-4897-93F7-284283CEBB22}" type="presParOf" srcId="{792798C2-8636-42BF-9B41-3EB3F7A736FC}" destId="{AA781DDF-B2E4-4D8D-B420-81403C08EFA3}" srcOrd="0" destOrd="0" presId="urn:microsoft.com/office/officeart/2018/2/layout/IconVerticalSolidList"/>
    <dgm:cxn modelId="{E2371F7E-0147-46AA-B977-92EAB179BEEF}" type="presParOf" srcId="{792798C2-8636-42BF-9B41-3EB3F7A736FC}" destId="{4D2590CB-1623-428C-A1E7-A573FB06BF1B}" srcOrd="1" destOrd="0" presId="urn:microsoft.com/office/officeart/2018/2/layout/IconVerticalSolidList"/>
    <dgm:cxn modelId="{72A51960-5888-4F3E-8621-FF06B5F76AA8}" type="presParOf" srcId="{792798C2-8636-42BF-9B41-3EB3F7A736FC}" destId="{02300720-91B2-4812-B33C-857D945283FF}" srcOrd="2" destOrd="0" presId="urn:microsoft.com/office/officeart/2018/2/layout/IconVerticalSolidList"/>
    <dgm:cxn modelId="{A0F19C69-7DDA-4DE5-871E-9F0056365FEF}" type="presParOf" srcId="{792798C2-8636-42BF-9B41-3EB3F7A736FC}" destId="{671E6E12-E4B6-404F-9E4E-F5BE0F900EAC}" srcOrd="3" destOrd="0" presId="urn:microsoft.com/office/officeart/2018/2/layout/IconVerticalSolidList"/>
    <dgm:cxn modelId="{2C0E385B-F6F2-436F-8700-C77E0450261D}" type="presParOf" srcId="{F1387C88-7B53-466C-86E3-C97ABF35FEC7}" destId="{DD5EB2B7-59BD-4054-992A-6216C564482E}" srcOrd="1" destOrd="0" presId="urn:microsoft.com/office/officeart/2018/2/layout/IconVerticalSolidList"/>
    <dgm:cxn modelId="{B1F3567F-1CC0-4147-8DCC-E46B4C2B30D3}" type="presParOf" srcId="{F1387C88-7B53-466C-86E3-C97ABF35FEC7}" destId="{CCF85E23-03EC-4A16-AA5B-7CB2F63A34BE}" srcOrd="2" destOrd="0" presId="urn:microsoft.com/office/officeart/2018/2/layout/IconVerticalSolidList"/>
    <dgm:cxn modelId="{F88A1516-74D0-47FB-B7AD-130932ED3980}" type="presParOf" srcId="{CCF85E23-03EC-4A16-AA5B-7CB2F63A34BE}" destId="{3F7C41F7-D3BE-4E80-B707-28C9C7B54495}" srcOrd="0" destOrd="0" presId="urn:microsoft.com/office/officeart/2018/2/layout/IconVerticalSolidList"/>
    <dgm:cxn modelId="{38D64973-9A82-4937-ACC4-CB821ABA726E}" type="presParOf" srcId="{CCF85E23-03EC-4A16-AA5B-7CB2F63A34BE}" destId="{8DEE2FCA-A14B-4161-A117-D844C82EC0CF}" srcOrd="1" destOrd="0" presId="urn:microsoft.com/office/officeart/2018/2/layout/IconVerticalSolidList"/>
    <dgm:cxn modelId="{2C81B10A-BF76-4C58-8720-A4FEFB574EDF}" type="presParOf" srcId="{CCF85E23-03EC-4A16-AA5B-7CB2F63A34BE}" destId="{6AD75227-FA8D-49B0-BF09-FC6742EEB361}" srcOrd="2" destOrd="0" presId="urn:microsoft.com/office/officeart/2018/2/layout/IconVerticalSolidList"/>
    <dgm:cxn modelId="{DD5C4230-24FD-47A4-81B2-8AFE1F753411}" type="presParOf" srcId="{CCF85E23-03EC-4A16-AA5B-7CB2F63A34BE}" destId="{2998995A-C67D-43C8-9D84-35206DE30AEE}" srcOrd="3" destOrd="0" presId="urn:microsoft.com/office/officeart/2018/2/layout/IconVerticalSolidList"/>
    <dgm:cxn modelId="{C9CBE537-2A4F-4734-8598-D105820F494A}" type="presParOf" srcId="{F1387C88-7B53-466C-86E3-C97ABF35FEC7}" destId="{E97B6A9D-B10F-4891-8B00-40C90139EA09}" srcOrd="3" destOrd="0" presId="urn:microsoft.com/office/officeart/2018/2/layout/IconVerticalSolidList"/>
    <dgm:cxn modelId="{66F5101F-6871-4233-8B4D-32F0C2FEFB7F}" type="presParOf" srcId="{F1387C88-7B53-466C-86E3-C97ABF35FEC7}" destId="{F58B3682-8669-4420-9E01-C8DA8CD013A6}" srcOrd="4" destOrd="0" presId="urn:microsoft.com/office/officeart/2018/2/layout/IconVerticalSolidList"/>
    <dgm:cxn modelId="{9BFD84D7-7F8A-445A-963E-8BD4FF0BA6A5}" type="presParOf" srcId="{F58B3682-8669-4420-9E01-C8DA8CD013A6}" destId="{9BED3DA4-258C-4669-A1B8-C5BEC6002DBB}" srcOrd="0" destOrd="0" presId="urn:microsoft.com/office/officeart/2018/2/layout/IconVerticalSolidList"/>
    <dgm:cxn modelId="{C46C758F-B0C3-4F38-8CB5-4F9061751473}" type="presParOf" srcId="{F58B3682-8669-4420-9E01-C8DA8CD013A6}" destId="{987BC77B-86A4-4FE9-A191-23A5220606D5}" srcOrd="1" destOrd="0" presId="urn:microsoft.com/office/officeart/2018/2/layout/IconVerticalSolidList"/>
    <dgm:cxn modelId="{4A8A231D-C1CB-4A03-9143-58ABAE3AC6F4}" type="presParOf" srcId="{F58B3682-8669-4420-9E01-C8DA8CD013A6}" destId="{FB83CA43-14CE-4CC0-BBB7-24EA4D096CED}" srcOrd="2" destOrd="0" presId="urn:microsoft.com/office/officeart/2018/2/layout/IconVerticalSolidList"/>
    <dgm:cxn modelId="{D4715FDA-6524-4410-90B5-273330F744BB}" type="presParOf" srcId="{F58B3682-8669-4420-9E01-C8DA8CD013A6}" destId="{F57334CE-D904-402D-9E84-C6784B7C1BAF}" srcOrd="3" destOrd="0" presId="urn:microsoft.com/office/officeart/2018/2/layout/IconVerticalSolidList"/>
    <dgm:cxn modelId="{9CC1DB03-8B4E-442C-98B5-ED419CB1ABF7}" type="presParOf" srcId="{F1387C88-7B53-466C-86E3-C97ABF35FEC7}" destId="{9447E788-CF5B-48FC-BA12-AE55CA47634B}" srcOrd="5" destOrd="0" presId="urn:microsoft.com/office/officeart/2018/2/layout/IconVerticalSolidList"/>
    <dgm:cxn modelId="{C306FCF2-05BB-40E0-9B9C-3BA3C5C9EEBE}" type="presParOf" srcId="{F1387C88-7B53-466C-86E3-C97ABF35FEC7}" destId="{B71C25B0-AE91-46C6-84AD-9B9108FE1546}" srcOrd="6" destOrd="0" presId="urn:microsoft.com/office/officeart/2018/2/layout/IconVerticalSolidList"/>
    <dgm:cxn modelId="{0A0B768D-A074-4CCF-B12A-FFD5B04F15F5}" type="presParOf" srcId="{B71C25B0-AE91-46C6-84AD-9B9108FE1546}" destId="{D6B84DAC-D8AF-43C0-9EB5-0240E272CEE7}" srcOrd="0" destOrd="0" presId="urn:microsoft.com/office/officeart/2018/2/layout/IconVerticalSolidList"/>
    <dgm:cxn modelId="{47EA3EC3-13AE-43F4-AEFC-DA4FD7D2C1AB}" type="presParOf" srcId="{B71C25B0-AE91-46C6-84AD-9B9108FE1546}" destId="{11D0C23E-DE5B-4AEB-B506-DD291BA29C07}" srcOrd="1" destOrd="0" presId="urn:microsoft.com/office/officeart/2018/2/layout/IconVerticalSolidList"/>
    <dgm:cxn modelId="{9F888C6A-6E2F-4AEB-AB4C-8E3D822409EA}" type="presParOf" srcId="{B71C25B0-AE91-46C6-84AD-9B9108FE1546}" destId="{9A010A1E-3E20-47D0-B6C4-5447F2E690A9}" srcOrd="2" destOrd="0" presId="urn:microsoft.com/office/officeart/2018/2/layout/IconVerticalSolidList"/>
    <dgm:cxn modelId="{F4CB16F2-E766-44D1-8B8D-831B39D5F00D}" type="presParOf" srcId="{B71C25B0-AE91-46C6-84AD-9B9108FE1546}" destId="{3ECAAA35-2546-4657-8C36-37E1A121F81D}" srcOrd="3" destOrd="0" presId="urn:microsoft.com/office/officeart/2018/2/layout/IconVerticalSolidList"/>
    <dgm:cxn modelId="{A4F1EF4A-B533-4FE9-8170-2BC26E02449A}" type="presParOf" srcId="{F1387C88-7B53-466C-86E3-C97ABF35FEC7}" destId="{05332B34-87DA-41F5-8172-5FCC615DE73F}" srcOrd="7" destOrd="0" presId="urn:microsoft.com/office/officeart/2018/2/layout/IconVerticalSolidList"/>
    <dgm:cxn modelId="{1BF21462-725B-4035-B88D-A61B81157CBF}" type="presParOf" srcId="{F1387C88-7B53-466C-86E3-C97ABF35FEC7}" destId="{F13E9730-31B8-4071-8115-0E92630BFE5C}" srcOrd="8" destOrd="0" presId="urn:microsoft.com/office/officeart/2018/2/layout/IconVerticalSolidList"/>
    <dgm:cxn modelId="{836D613D-A3C6-4E7B-B8A9-D1B509DB6346}" type="presParOf" srcId="{F13E9730-31B8-4071-8115-0E92630BFE5C}" destId="{FAA5782D-BED3-4981-8429-61C0F8FD085C}" srcOrd="0" destOrd="0" presId="urn:microsoft.com/office/officeart/2018/2/layout/IconVerticalSolidList"/>
    <dgm:cxn modelId="{E580B331-09BF-46DC-877D-0D569C1F6E1B}" type="presParOf" srcId="{F13E9730-31B8-4071-8115-0E92630BFE5C}" destId="{94B42025-C269-4BCB-9919-9E2F012B18DC}" srcOrd="1" destOrd="0" presId="urn:microsoft.com/office/officeart/2018/2/layout/IconVerticalSolidList"/>
    <dgm:cxn modelId="{6D75874F-8CCA-4E7E-B67B-58A3DC7C1ADC}" type="presParOf" srcId="{F13E9730-31B8-4071-8115-0E92630BFE5C}" destId="{27382108-86B8-4718-991B-0B526071B1BC}" srcOrd="2" destOrd="0" presId="urn:microsoft.com/office/officeart/2018/2/layout/IconVerticalSolidList"/>
    <dgm:cxn modelId="{F6FD5FC1-C889-4153-861A-531487916094}" type="presParOf" srcId="{F13E9730-31B8-4071-8115-0E92630BFE5C}" destId="{ED3C4F1B-5552-40F5-939B-2460CB8A57F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136EC3A-9447-4BBA-A1C9-4D55CA7E0C99}" type="doc">
      <dgm:prSet loTypeId="urn:microsoft.com/office/officeart/2018/5/layout/CenteredIconLabelDescriptionList" loCatId="icon" qsTypeId="urn:microsoft.com/office/officeart/2005/8/quickstyle/simple1" qsCatId="simple" csTypeId="urn:microsoft.com/office/officeart/2005/8/colors/accent2_2" csCatId="accent2" phldr="1"/>
      <dgm:spPr/>
      <dgm:t>
        <a:bodyPr/>
        <a:lstStyle/>
        <a:p>
          <a:endParaRPr lang="fr-CA"/>
        </a:p>
      </dgm:t>
    </dgm:pt>
    <dgm:pt modelId="{BC01C708-6D5D-4B0E-9E26-48469E2A8FA6}">
      <dgm:prSet/>
      <dgm:spPr/>
      <dgm:t>
        <a:bodyPr/>
        <a:lstStyle/>
        <a:p>
          <a:pPr>
            <a:defRPr b="1"/>
          </a:pPr>
          <a:r>
            <a:rPr lang="fr-CA" b="1"/>
            <a:t>Soutien pendant la saison :</a:t>
          </a:r>
          <a:endParaRPr lang="fr-CA"/>
        </a:p>
      </dgm:t>
    </dgm:pt>
    <dgm:pt modelId="{A01FEA3C-076A-486A-9983-04F91DB25BFF}" type="parTrans" cxnId="{5BAC6F9D-5962-4676-B7EE-4EFB887E3203}">
      <dgm:prSet/>
      <dgm:spPr/>
      <dgm:t>
        <a:bodyPr/>
        <a:lstStyle/>
        <a:p>
          <a:endParaRPr lang="fr-CA"/>
        </a:p>
      </dgm:t>
    </dgm:pt>
    <dgm:pt modelId="{C8F0E0EC-0FF4-4ECE-AFDB-34F1E12A1AF2}" type="sibTrans" cxnId="{5BAC6F9D-5962-4676-B7EE-4EFB887E3203}">
      <dgm:prSet/>
      <dgm:spPr/>
      <dgm:t>
        <a:bodyPr/>
        <a:lstStyle/>
        <a:p>
          <a:endParaRPr lang="fr-CA"/>
        </a:p>
      </dgm:t>
    </dgm:pt>
    <dgm:pt modelId="{BC5D6CCD-CE11-4A7C-8C40-E038D1D12B0F}">
      <dgm:prSet custT="1"/>
      <dgm:spPr/>
      <dgm:t>
        <a:bodyPr/>
        <a:lstStyle/>
        <a:p>
          <a:r>
            <a:rPr lang="fr-CA" sz="2000" dirty="0"/>
            <a:t>L’ARC offre une ligne d’aide réservée aux bénévoles du PCBMI</a:t>
          </a:r>
        </a:p>
      </dgm:t>
    </dgm:pt>
    <dgm:pt modelId="{383206B5-E11B-4AC9-8E6E-A97BCBDD7910}" type="parTrans" cxnId="{27827594-3D85-44AB-8ECB-A5F70663B63A}">
      <dgm:prSet/>
      <dgm:spPr/>
      <dgm:t>
        <a:bodyPr/>
        <a:lstStyle/>
        <a:p>
          <a:endParaRPr lang="fr-CA"/>
        </a:p>
      </dgm:t>
    </dgm:pt>
    <dgm:pt modelId="{87AFBB3D-EAB2-4A58-808F-E3938D45252D}" type="sibTrans" cxnId="{27827594-3D85-44AB-8ECB-A5F70663B63A}">
      <dgm:prSet/>
      <dgm:spPr/>
      <dgm:t>
        <a:bodyPr/>
        <a:lstStyle/>
        <a:p>
          <a:endParaRPr lang="fr-CA"/>
        </a:p>
      </dgm:t>
    </dgm:pt>
    <dgm:pt modelId="{641D75CD-BF57-4003-A41B-656134CE3891}">
      <dgm:prSet custT="1"/>
      <dgm:spPr/>
      <dgm:t>
        <a:bodyPr/>
        <a:lstStyle/>
        <a:p>
          <a:r>
            <a:rPr lang="fr-CA" sz="2000" dirty="0"/>
            <a:t>Les organismes sont souvent mal outillés pour vous soutenir : jumelez-vous à un bénévole d’expérience de votre comptoir</a:t>
          </a:r>
        </a:p>
      </dgm:t>
    </dgm:pt>
    <dgm:pt modelId="{AE6A86A6-0BDB-434D-8642-F10DAF027129}" type="parTrans" cxnId="{C340F87F-7A6D-4F8C-ACF3-F2549662A745}">
      <dgm:prSet/>
      <dgm:spPr/>
      <dgm:t>
        <a:bodyPr/>
        <a:lstStyle/>
        <a:p>
          <a:endParaRPr lang="fr-CA"/>
        </a:p>
      </dgm:t>
    </dgm:pt>
    <dgm:pt modelId="{07A695D9-8248-4D11-99E0-CA6B9FCE1E39}" type="sibTrans" cxnId="{C340F87F-7A6D-4F8C-ACF3-F2549662A745}">
      <dgm:prSet/>
      <dgm:spPr/>
      <dgm:t>
        <a:bodyPr/>
        <a:lstStyle/>
        <a:p>
          <a:endParaRPr lang="fr-CA"/>
        </a:p>
      </dgm:t>
    </dgm:pt>
    <dgm:pt modelId="{55F18CC6-BCCD-4BD6-BC65-DA38D838F06C}">
      <dgm:prSet/>
      <dgm:spPr/>
      <dgm:t>
        <a:bodyPr/>
        <a:lstStyle/>
        <a:p>
          <a:pPr>
            <a:defRPr b="1"/>
          </a:pPr>
          <a:r>
            <a:rPr lang="fr-CA" b="1"/>
            <a:t>Autres défis :</a:t>
          </a:r>
          <a:endParaRPr lang="fr-CA"/>
        </a:p>
      </dgm:t>
    </dgm:pt>
    <dgm:pt modelId="{4E01E156-2E2A-4CF3-B0A2-759BC9E6D804}" type="parTrans" cxnId="{7A20FD2F-9217-4B4B-8357-2C59B9B7A70A}">
      <dgm:prSet/>
      <dgm:spPr/>
      <dgm:t>
        <a:bodyPr/>
        <a:lstStyle/>
        <a:p>
          <a:endParaRPr lang="fr-CA"/>
        </a:p>
      </dgm:t>
    </dgm:pt>
    <dgm:pt modelId="{BDC20646-3931-4927-B08E-BA040409DC9D}" type="sibTrans" cxnId="{7A20FD2F-9217-4B4B-8357-2C59B9B7A70A}">
      <dgm:prSet/>
      <dgm:spPr/>
      <dgm:t>
        <a:bodyPr/>
        <a:lstStyle/>
        <a:p>
          <a:endParaRPr lang="fr-CA"/>
        </a:p>
      </dgm:t>
    </dgm:pt>
    <dgm:pt modelId="{3024DDDD-09DC-46CA-B3E2-F5A7FE54D4FC}">
      <dgm:prSet custT="1"/>
      <dgm:spPr/>
      <dgm:t>
        <a:bodyPr/>
        <a:lstStyle/>
        <a:p>
          <a:r>
            <a:rPr lang="fr-CA" sz="2000" dirty="0"/>
            <a:t>Clients aux documents désorganisés, confus quant à leur situation, vivant des difficultés émotionnelles ou linguistiques, ou cas particuliers (p. ex., nouveaux arrivants)</a:t>
          </a:r>
        </a:p>
      </dgm:t>
    </dgm:pt>
    <dgm:pt modelId="{F320812C-796F-475A-B9F4-2201415CC27F}" type="parTrans" cxnId="{3E678463-325D-4B25-8080-D3C77A36E0E7}">
      <dgm:prSet/>
      <dgm:spPr/>
      <dgm:t>
        <a:bodyPr/>
        <a:lstStyle/>
        <a:p>
          <a:endParaRPr lang="fr-CA"/>
        </a:p>
      </dgm:t>
    </dgm:pt>
    <dgm:pt modelId="{976EB297-D69D-4521-9688-9FD8C7C9C8EF}" type="sibTrans" cxnId="{3E678463-325D-4B25-8080-D3C77A36E0E7}">
      <dgm:prSet/>
      <dgm:spPr/>
      <dgm:t>
        <a:bodyPr/>
        <a:lstStyle/>
        <a:p>
          <a:endParaRPr lang="fr-CA"/>
        </a:p>
      </dgm:t>
    </dgm:pt>
    <dgm:pt modelId="{7E75AC30-4A62-4604-AE50-17C02E75634E}">
      <dgm:prSet custT="1"/>
      <dgm:spPr/>
      <dgm:t>
        <a:bodyPr/>
        <a:lstStyle/>
        <a:p>
          <a:r>
            <a:rPr lang="fr-CA" sz="2000" dirty="0"/>
            <a:t>Beaucoup de clients, peu de temps : il faut faire vite et bien</a:t>
          </a:r>
        </a:p>
      </dgm:t>
    </dgm:pt>
    <dgm:pt modelId="{566D2DCC-6B27-48DF-AE0B-E17C01E9413B}" type="parTrans" cxnId="{F86F0E0D-7C78-4528-8FDB-9DBE76303A05}">
      <dgm:prSet/>
      <dgm:spPr/>
      <dgm:t>
        <a:bodyPr/>
        <a:lstStyle/>
        <a:p>
          <a:endParaRPr lang="fr-CA"/>
        </a:p>
      </dgm:t>
    </dgm:pt>
    <dgm:pt modelId="{E7DB4FAB-86D5-4A96-8D71-CB3A0C603034}" type="sibTrans" cxnId="{F86F0E0D-7C78-4528-8FDB-9DBE76303A05}">
      <dgm:prSet/>
      <dgm:spPr/>
      <dgm:t>
        <a:bodyPr/>
        <a:lstStyle/>
        <a:p>
          <a:endParaRPr lang="fr-CA"/>
        </a:p>
      </dgm:t>
    </dgm:pt>
    <dgm:pt modelId="{9355A346-F05B-4E7E-8EF5-67B2350404F7}" type="pres">
      <dgm:prSet presAssocID="{5136EC3A-9447-4BBA-A1C9-4D55CA7E0C99}" presName="root" presStyleCnt="0">
        <dgm:presLayoutVars>
          <dgm:dir/>
          <dgm:resizeHandles val="exact"/>
        </dgm:presLayoutVars>
      </dgm:prSet>
      <dgm:spPr/>
    </dgm:pt>
    <dgm:pt modelId="{099AA8AD-83A4-4363-A5DE-7B821C231A00}" type="pres">
      <dgm:prSet presAssocID="{BC01C708-6D5D-4B0E-9E26-48469E2A8FA6}" presName="compNode" presStyleCnt="0"/>
      <dgm:spPr/>
    </dgm:pt>
    <dgm:pt modelId="{6613C1AC-2855-46CB-8B20-3C046A500A08}" type="pres">
      <dgm:prSet presAssocID="{BC01C708-6D5D-4B0E-9E26-48469E2A8FA6}"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onnections"/>
        </a:ext>
      </dgm:extLst>
    </dgm:pt>
    <dgm:pt modelId="{F34ECE1E-BF09-40B3-9625-7A5950986BDF}" type="pres">
      <dgm:prSet presAssocID="{BC01C708-6D5D-4B0E-9E26-48469E2A8FA6}" presName="iconSpace" presStyleCnt="0"/>
      <dgm:spPr/>
    </dgm:pt>
    <dgm:pt modelId="{35EC823E-261C-4E7D-919C-08AB849EB584}" type="pres">
      <dgm:prSet presAssocID="{BC01C708-6D5D-4B0E-9E26-48469E2A8FA6}" presName="parTx" presStyleLbl="revTx" presStyleIdx="0" presStyleCnt="4">
        <dgm:presLayoutVars>
          <dgm:chMax val="0"/>
          <dgm:chPref val="0"/>
        </dgm:presLayoutVars>
      </dgm:prSet>
      <dgm:spPr/>
    </dgm:pt>
    <dgm:pt modelId="{55EF7539-610D-4148-AA02-5C5684C4F712}" type="pres">
      <dgm:prSet presAssocID="{BC01C708-6D5D-4B0E-9E26-48469E2A8FA6}" presName="txSpace" presStyleCnt="0"/>
      <dgm:spPr/>
    </dgm:pt>
    <dgm:pt modelId="{6392EE87-145A-44A5-81BE-2BD92170A411}" type="pres">
      <dgm:prSet presAssocID="{BC01C708-6D5D-4B0E-9E26-48469E2A8FA6}" presName="desTx" presStyleLbl="revTx" presStyleIdx="1" presStyleCnt="4">
        <dgm:presLayoutVars/>
      </dgm:prSet>
      <dgm:spPr/>
    </dgm:pt>
    <dgm:pt modelId="{43A83577-6E9C-4024-833D-BEABDCDE7950}" type="pres">
      <dgm:prSet presAssocID="{C8F0E0EC-0FF4-4ECE-AFDB-34F1E12A1AF2}" presName="sibTrans" presStyleCnt="0"/>
      <dgm:spPr/>
    </dgm:pt>
    <dgm:pt modelId="{2D4F26DD-DB28-44C0-82A8-45435707AFE8}" type="pres">
      <dgm:prSet presAssocID="{55F18CC6-BCCD-4BD6-BC65-DA38D838F06C}" presName="compNode" presStyleCnt="0"/>
      <dgm:spPr/>
    </dgm:pt>
    <dgm:pt modelId="{6D405E33-DD19-415A-915C-9D399EB4FB79}" type="pres">
      <dgm:prSet presAssocID="{55F18CC6-BCCD-4BD6-BC65-DA38D838F06C}"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Irritant"/>
        </a:ext>
      </dgm:extLst>
    </dgm:pt>
    <dgm:pt modelId="{7B729286-A0D2-47B8-BDEB-5E3BF80F80EC}" type="pres">
      <dgm:prSet presAssocID="{55F18CC6-BCCD-4BD6-BC65-DA38D838F06C}" presName="iconSpace" presStyleCnt="0"/>
      <dgm:spPr/>
    </dgm:pt>
    <dgm:pt modelId="{33D95228-0980-4FBC-86E6-D9530B3E74C1}" type="pres">
      <dgm:prSet presAssocID="{55F18CC6-BCCD-4BD6-BC65-DA38D838F06C}" presName="parTx" presStyleLbl="revTx" presStyleIdx="2" presStyleCnt="4">
        <dgm:presLayoutVars>
          <dgm:chMax val="0"/>
          <dgm:chPref val="0"/>
        </dgm:presLayoutVars>
      </dgm:prSet>
      <dgm:spPr/>
    </dgm:pt>
    <dgm:pt modelId="{919CA906-EFB5-40A8-A269-DCC6BB2CEC14}" type="pres">
      <dgm:prSet presAssocID="{55F18CC6-BCCD-4BD6-BC65-DA38D838F06C}" presName="txSpace" presStyleCnt="0"/>
      <dgm:spPr/>
    </dgm:pt>
    <dgm:pt modelId="{27B9CEB5-3152-4E7A-B1CC-A65FC164646F}" type="pres">
      <dgm:prSet presAssocID="{55F18CC6-BCCD-4BD6-BC65-DA38D838F06C}" presName="desTx" presStyleLbl="revTx" presStyleIdx="3" presStyleCnt="4">
        <dgm:presLayoutVars/>
      </dgm:prSet>
      <dgm:spPr/>
    </dgm:pt>
  </dgm:ptLst>
  <dgm:cxnLst>
    <dgm:cxn modelId="{F86F0E0D-7C78-4528-8FDB-9DBE76303A05}" srcId="{55F18CC6-BCCD-4BD6-BC65-DA38D838F06C}" destId="{7E75AC30-4A62-4604-AE50-17C02E75634E}" srcOrd="1" destOrd="0" parTransId="{566D2DCC-6B27-48DF-AE0B-E17C01E9413B}" sibTransId="{E7DB4FAB-86D5-4A96-8D71-CB3A0C603034}"/>
    <dgm:cxn modelId="{7A20FD2F-9217-4B4B-8357-2C59B9B7A70A}" srcId="{5136EC3A-9447-4BBA-A1C9-4D55CA7E0C99}" destId="{55F18CC6-BCCD-4BD6-BC65-DA38D838F06C}" srcOrd="1" destOrd="0" parTransId="{4E01E156-2E2A-4CF3-B0A2-759BC9E6D804}" sibTransId="{BDC20646-3931-4927-B08E-BA040409DC9D}"/>
    <dgm:cxn modelId="{3E678463-325D-4B25-8080-D3C77A36E0E7}" srcId="{55F18CC6-BCCD-4BD6-BC65-DA38D838F06C}" destId="{3024DDDD-09DC-46CA-B3E2-F5A7FE54D4FC}" srcOrd="0" destOrd="0" parTransId="{F320812C-796F-475A-B9F4-2201415CC27F}" sibTransId="{976EB297-D69D-4521-9688-9FD8C7C9C8EF}"/>
    <dgm:cxn modelId="{43F99169-77A6-42FD-934C-DD7C9FEDF440}" type="presOf" srcId="{55F18CC6-BCCD-4BD6-BC65-DA38D838F06C}" destId="{33D95228-0980-4FBC-86E6-D9530B3E74C1}" srcOrd="0" destOrd="0" presId="urn:microsoft.com/office/officeart/2018/5/layout/CenteredIconLabelDescriptionList"/>
    <dgm:cxn modelId="{C340F87F-7A6D-4F8C-ACF3-F2549662A745}" srcId="{BC01C708-6D5D-4B0E-9E26-48469E2A8FA6}" destId="{641D75CD-BF57-4003-A41B-656134CE3891}" srcOrd="1" destOrd="0" parTransId="{AE6A86A6-0BDB-434D-8642-F10DAF027129}" sibTransId="{07A695D9-8248-4D11-99E0-CA6B9FCE1E39}"/>
    <dgm:cxn modelId="{4473D382-3ED1-4E12-A8C2-14E9FE379E37}" type="presOf" srcId="{3024DDDD-09DC-46CA-B3E2-F5A7FE54D4FC}" destId="{27B9CEB5-3152-4E7A-B1CC-A65FC164646F}" srcOrd="0" destOrd="0" presId="urn:microsoft.com/office/officeart/2018/5/layout/CenteredIconLabelDescriptionList"/>
    <dgm:cxn modelId="{1A3FE089-7F3F-4432-AB0E-C9E2BA08F208}" type="presOf" srcId="{BC5D6CCD-CE11-4A7C-8C40-E038D1D12B0F}" destId="{6392EE87-145A-44A5-81BE-2BD92170A411}" srcOrd="0" destOrd="0" presId="urn:microsoft.com/office/officeart/2018/5/layout/CenteredIconLabelDescriptionList"/>
    <dgm:cxn modelId="{27827594-3D85-44AB-8ECB-A5F70663B63A}" srcId="{BC01C708-6D5D-4B0E-9E26-48469E2A8FA6}" destId="{BC5D6CCD-CE11-4A7C-8C40-E038D1D12B0F}" srcOrd="0" destOrd="0" parTransId="{383206B5-E11B-4AC9-8E6E-A97BCBDD7910}" sibTransId="{87AFBB3D-EAB2-4A58-808F-E3938D45252D}"/>
    <dgm:cxn modelId="{5BAC6F9D-5962-4676-B7EE-4EFB887E3203}" srcId="{5136EC3A-9447-4BBA-A1C9-4D55CA7E0C99}" destId="{BC01C708-6D5D-4B0E-9E26-48469E2A8FA6}" srcOrd="0" destOrd="0" parTransId="{A01FEA3C-076A-486A-9983-04F91DB25BFF}" sibTransId="{C8F0E0EC-0FF4-4ECE-AFDB-34F1E12A1AF2}"/>
    <dgm:cxn modelId="{D160F6B2-017D-4D6B-84BF-AD23CD72D6DA}" type="presOf" srcId="{BC01C708-6D5D-4B0E-9E26-48469E2A8FA6}" destId="{35EC823E-261C-4E7D-919C-08AB849EB584}" srcOrd="0" destOrd="0" presId="urn:microsoft.com/office/officeart/2018/5/layout/CenteredIconLabelDescriptionList"/>
    <dgm:cxn modelId="{5262B7C1-EFFA-4ABF-A4D7-1EACBE2F5FAA}" type="presOf" srcId="{7E75AC30-4A62-4604-AE50-17C02E75634E}" destId="{27B9CEB5-3152-4E7A-B1CC-A65FC164646F}" srcOrd="0" destOrd="1" presId="urn:microsoft.com/office/officeart/2018/5/layout/CenteredIconLabelDescriptionList"/>
    <dgm:cxn modelId="{650FA1C3-166C-4B2D-82B3-A2C8772DF149}" type="presOf" srcId="{641D75CD-BF57-4003-A41B-656134CE3891}" destId="{6392EE87-145A-44A5-81BE-2BD92170A411}" srcOrd="0" destOrd="1" presId="urn:microsoft.com/office/officeart/2018/5/layout/CenteredIconLabelDescriptionList"/>
    <dgm:cxn modelId="{9DF036F2-53C0-4D6C-AA39-4B87FEB9CBC8}" type="presOf" srcId="{5136EC3A-9447-4BBA-A1C9-4D55CA7E0C99}" destId="{9355A346-F05B-4E7E-8EF5-67B2350404F7}" srcOrd="0" destOrd="0" presId="urn:microsoft.com/office/officeart/2018/5/layout/CenteredIconLabelDescriptionList"/>
    <dgm:cxn modelId="{430E6942-D17E-40A3-AE2E-829126DACA9A}" type="presParOf" srcId="{9355A346-F05B-4E7E-8EF5-67B2350404F7}" destId="{099AA8AD-83A4-4363-A5DE-7B821C231A00}" srcOrd="0" destOrd="0" presId="urn:microsoft.com/office/officeart/2018/5/layout/CenteredIconLabelDescriptionList"/>
    <dgm:cxn modelId="{D7EA7B0F-4AD7-4E9E-85AF-B7BD31294F66}" type="presParOf" srcId="{099AA8AD-83A4-4363-A5DE-7B821C231A00}" destId="{6613C1AC-2855-46CB-8B20-3C046A500A08}" srcOrd="0" destOrd="0" presId="urn:microsoft.com/office/officeart/2018/5/layout/CenteredIconLabelDescriptionList"/>
    <dgm:cxn modelId="{A5A48B0B-5D42-4ACA-A4D4-65A5C5E2D9F7}" type="presParOf" srcId="{099AA8AD-83A4-4363-A5DE-7B821C231A00}" destId="{F34ECE1E-BF09-40B3-9625-7A5950986BDF}" srcOrd="1" destOrd="0" presId="urn:microsoft.com/office/officeart/2018/5/layout/CenteredIconLabelDescriptionList"/>
    <dgm:cxn modelId="{28F678F6-3F3D-4B47-9BC6-09DB3109AC95}" type="presParOf" srcId="{099AA8AD-83A4-4363-A5DE-7B821C231A00}" destId="{35EC823E-261C-4E7D-919C-08AB849EB584}" srcOrd="2" destOrd="0" presId="urn:microsoft.com/office/officeart/2018/5/layout/CenteredIconLabelDescriptionList"/>
    <dgm:cxn modelId="{DA4616DC-8589-4D99-B043-62C9D8D0BAA7}" type="presParOf" srcId="{099AA8AD-83A4-4363-A5DE-7B821C231A00}" destId="{55EF7539-610D-4148-AA02-5C5684C4F712}" srcOrd="3" destOrd="0" presId="urn:microsoft.com/office/officeart/2018/5/layout/CenteredIconLabelDescriptionList"/>
    <dgm:cxn modelId="{BC48569E-29F6-4C6B-8995-72FB85E00C6E}" type="presParOf" srcId="{099AA8AD-83A4-4363-A5DE-7B821C231A00}" destId="{6392EE87-145A-44A5-81BE-2BD92170A411}" srcOrd="4" destOrd="0" presId="urn:microsoft.com/office/officeart/2018/5/layout/CenteredIconLabelDescriptionList"/>
    <dgm:cxn modelId="{18533302-317A-437E-B656-CE58B4FF4D4F}" type="presParOf" srcId="{9355A346-F05B-4E7E-8EF5-67B2350404F7}" destId="{43A83577-6E9C-4024-833D-BEABDCDE7950}" srcOrd="1" destOrd="0" presId="urn:microsoft.com/office/officeart/2018/5/layout/CenteredIconLabelDescriptionList"/>
    <dgm:cxn modelId="{71CD18D6-00B7-4B5B-99AE-34F74E65BFB6}" type="presParOf" srcId="{9355A346-F05B-4E7E-8EF5-67B2350404F7}" destId="{2D4F26DD-DB28-44C0-82A8-45435707AFE8}" srcOrd="2" destOrd="0" presId="urn:microsoft.com/office/officeart/2018/5/layout/CenteredIconLabelDescriptionList"/>
    <dgm:cxn modelId="{39F7D8B7-1488-4E54-AECF-4FBDF266ED31}" type="presParOf" srcId="{2D4F26DD-DB28-44C0-82A8-45435707AFE8}" destId="{6D405E33-DD19-415A-915C-9D399EB4FB79}" srcOrd="0" destOrd="0" presId="urn:microsoft.com/office/officeart/2018/5/layout/CenteredIconLabelDescriptionList"/>
    <dgm:cxn modelId="{AAE037FF-3418-47D5-96BC-2060DE93053D}" type="presParOf" srcId="{2D4F26DD-DB28-44C0-82A8-45435707AFE8}" destId="{7B729286-A0D2-47B8-BDEB-5E3BF80F80EC}" srcOrd="1" destOrd="0" presId="urn:microsoft.com/office/officeart/2018/5/layout/CenteredIconLabelDescriptionList"/>
    <dgm:cxn modelId="{D5A472FF-0D7E-4484-8C6C-91EB86A59299}" type="presParOf" srcId="{2D4F26DD-DB28-44C0-82A8-45435707AFE8}" destId="{33D95228-0980-4FBC-86E6-D9530B3E74C1}" srcOrd="2" destOrd="0" presId="urn:microsoft.com/office/officeart/2018/5/layout/CenteredIconLabelDescriptionList"/>
    <dgm:cxn modelId="{8E364E96-C7DB-44F3-8138-37CAA1349F50}" type="presParOf" srcId="{2D4F26DD-DB28-44C0-82A8-45435707AFE8}" destId="{919CA906-EFB5-40A8-A269-DCC6BB2CEC14}" srcOrd="3" destOrd="0" presId="urn:microsoft.com/office/officeart/2018/5/layout/CenteredIconLabelDescriptionList"/>
    <dgm:cxn modelId="{34A40453-749E-40B4-A99E-30C315F2C573}" type="presParOf" srcId="{2D4F26DD-DB28-44C0-82A8-45435707AFE8}" destId="{27B9CEB5-3152-4E7A-B1CC-A65FC164646F}"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D624EBE-6A03-403F-B1D4-17BA66988A50}" type="doc">
      <dgm:prSet loTypeId="urn:microsoft.com/office/officeart/2016/7/layout/BasicLinearProcessNumbered" loCatId="process" qsTypeId="urn:microsoft.com/office/officeart/2005/8/quickstyle/simple2" qsCatId="simple" csTypeId="urn:microsoft.com/office/officeart/2005/8/colors/accent1_2" csCatId="accent1"/>
      <dgm:spPr/>
      <dgm:t>
        <a:bodyPr/>
        <a:lstStyle/>
        <a:p>
          <a:endParaRPr lang="fr-CA"/>
        </a:p>
      </dgm:t>
    </dgm:pt>
    <dgm:pt modelId="{023DAA43-7711-4359-A6C8-498434FD3567}">
      <dgm:prSet custT="1"/>
      <dgm:spPr/>
      <dgm:t>
        <a:bodyPr/>
        <a:lstStyle/>
        <a:p>
          <a:r>
            <a:rPr lang="fr-CA" sz="1900" b="1" dirty="0"/>
            <a:t>Reconnaissance : </a:t>
          </a:r>
          <a:r>
            <a:rPr lang="fr-CA" sz="1900" dirty="0"/>
            <a:t>les résidents savent que les préparateurs sont des bénévoles et les remercient souvent de leurs efforts</a:t>
          </a:r>
        </a:p>
      </dgm:t>
    </dgm:pt>
    <dgm:pt modelId="{A310DE28-197B-4AFB-B931-5EB506F1FFAA}" type="parTrans" cxnId="{556E3E65-8F10-4AEC-BCF3-A5C0064B76D6}">
      <dgm:prSet/>
      <dgm:spPr/>
      <dgm:t>
        <a:bodyPr/>
        <a:lstStyle/>
        <a:p>
          <a:endParaRPr lang="fr-CA"/>
        </a:p>
      </dgm:t>
    </dgm:pt>
    <dgm:pt modelId="{35096A2F-B866-4895-994E-5677474FBC77}" type="sibTrans" cxnId="{556E3E65-8F10-4AEC-BCF3-A5C0064B76D6}">
      <dgm:prSet phldrT="1" phldr="0"/>
      <dgm:spPr/>
      <dgm:t>
        <a:bodyPr/>
        <a:lstStyle/>
        <a:p>
          <a:r>
            <a:rPr lang="fr-CA"/>
            <a:t>1</a:t>
          </a:r>
        </a:p>
      </dgm:t>
    </dgm:pt>
    <dgm:pt modelId="{0E6FE7A6-EEDD-436F-8BD5-2B51B16E40DE}">
      <dgm:prSet custT="1"/>
      <dgm:spPr/>
      <dgm:t>
        <a:bodyPr/>
        <a:lstStyle/>
        <a:p>
          <a:r>
            <a:rPr lang="fr-CA" sz="1900" b="1" dirty="0"/>
            <a:t>Résultats concrets : </a:t>
          </a:r>
          <a:r>
            <a:rPr lang="fr-CA" sz="1900" dirty="0"/>
            <a:t>de plus en plus d’organismes hôtes montrent aux bénévoles le montant exact des prestations directes qu’ils ont générées pour leurs clients</a:t>
          </a:r>
        </a:p>
      </dgm:t>
    </dgm:pt>
    <dgm:pt modelId="{A568496B-A7E1-4812-83CB-76CBBFFF2E5B}" type="parTrans" cxnId="{60DD7069-F407-4E8A-ACB2-17EC1DF1280E}">
      <dgm:prSet/>
      <dgm:spPr/>
      <dgm:t>
        <a:bodyPr/>
        <a:lstStyle/>
        <a:p>
          <a:endParaRPr lang="fr-CA"/>
        </a:p>
      </dgm:t>
    </dgm:pt>
    <dgm:pt modelId="{5DA4F694-D12A-42CE-886B-0AC7F73236F1}" type="sibTrans" cxnId="{60DD7069-F407-4E8A-ACB2-17EC1DF1280E}">
      <dgm:prSet phldrT="2" phldr="0"/>
      <dgm:spPr/>
      <dgm:t>
        <a:bodyPr/>
        <a:lstStyle/>
        <a:p>
          <a:r>
            <a:rPr lang="fr-CA"/>
            <a:t>2</a:t>
          </a:r>
        </a:p>
      </dgm:t>
    </dgm:pt>
    <dgm:pt modelId="{74906839-3565-45DB-814A-526C49A857AD}">
      <dgm:prSet custT="1"/>
      <dgm:spPr/>
      <dgm:t>
        <a:bodyPr/>
        <a:lstStyle/>
        <a:p>
          <a:r>
            <a:rPr lang="fr-CA" sz="1900" b="1" dirty="0"/>
            <a:t>Retombées durables : </a:t>
          </a:r>
          <a:r>
            <a:rPr lang="fr-CA" sz="1900" dirty="0"/>
            <a:t>les bénévoles aident des membres vulnérables de la collectivité à améliorer considérablement leur sécurité du revenu et à réduire le stress lié à la pauvreté</a:t>
          </a:r>
        </a:p>
      </dgm:t>
    </dgm:pt>
    <dgm:pt modelId="{D935CF91-0D98-4136-813E-26B1FF1AE5BB}" type="parTrans" cxnId="{A4F11EAD-3D73-4148-A81D-EC573A6CB632}">
      <dgm:prSet/>
      <dgm:spPr/>
      <dgm:t>
        <a:bodyPr/>
        <a:lstStyle/>
        <a:p>
          <a:endParaRPr lang="fr-CA"/>
        </a:p>
      </dgm:t>
    </dgm:pt>
    <dgm:pt modelId="{4D4A8BF5-5546-4580-9433-554A57FFAB17}" type="sibTrans" cxnId="{A4F11EAD-3D73-4148-A81D-EC573A6CB632}">
      <dgm:prSet phldrT="3" phldr="0"/>
      <dgm:spPr/>
      <dgm:t>
        <a:bodyPr/>
        <a:lstStyle/>
        <a:p>
          <a:r>
            <a:rPr lang="fr-CA"/>
            <a:t>3</a:t>
          </a:r>
        </a:p>
      </dgm:t>
    </dgm:pt>
    <dgm:pt modelId="{11E4B0F8-73AB-431A-A3A2-5840700CB636}" type="pres">
      <dgm:prSet presAssocID="{0D624EBE-6A03-403F-B1D4-17BA66988A50}" presName="Name0" presStyleCnt="0">
        <dgm:presLayoutVars>
          <dgm:animLvl val="lvl"/>
          <dgm:resizeHandles val="exact"/>
        </dgm:presLayoutVars>
      </dgm:prSet>
      <dgm:spPr/>
    </dgm:pt>
    <dgm:pt modelId="{65377642-5D1D-4278-BF24-9498566AF43E}" type="pres">
      <dgm:prSet presAssocID="{023DAA43-7711-4359-A6C8-498434FD3567}" presName="compositeNode" presStyleCnt="0">
        <dgm:presLayoutVars>
          <dgm:bulletEnabled val="1"/>
        </dgm:presLayoutVars>
      </dgm:prSet>
      <dgm:spPr/>
    </dgm:pt>
    <dgm:pt modelId="{65DBEA61-0E17-440E-9F1B-B65CDF33CE01}" type="pres">
      <dgm:prSet presAssocID="{023DAA43-7711-4359-A6C8-498434FD3567}" presName="bgRect" presStyleLbl="bgAccFollowNode1" presStyleIdx="0" presStyleCnt="3"/>
      <dgm:spPr/>
    </dgm:pt>
    <dgm:pt modelId="{993937A2-A033-4102-A356-1340A06FD351}" type="pres">
      <dgm:prSet presAssocID="{35096A2F-B866-4895-994E-5677474FBC77}" presName="sibTransNodeCircle" presStyleLbl="alignNode1" presStyleIdx="0" presStyleCnt="6">
        <dgm:presLayoutVars>
          <dgm:chMax val="0"/>
          <dgm:bulletEnabled/>
        </dgm:presLayoutVars>
      </dgm:prSet>
      <dgm:spPr/>
    </dgm:pt>
    <dgm:pt modelId="{D3B7D8F8-69D8-49DE-84BE-BD83952DC773}" type="pres">
      <dgm:prSet presAssocID="{023DAA43-7711-4359-A6C8-498434FD3567}" presName="bottomLine" presStyleLbl="alignNode1" presStyleIdx="1" presStyleCnt="6">
        <dgm:presLayoutVars/>
      </dgm:prSet>
      <dgm:spPr/>
    </dgm:pt>
    <dgm:pt modelId="{D33B72F9-AB14-42A1-BE7D-E03F7F726B58}" type="pres">
      <dgm:prSet presAssocID="{023DAA43-7711-4359-A6C8-498434FD3567}" presName="nodeText" presStyleLbl="bgAccFollowNode1" presStyleIdx="0" presStyleCnt="3">
        <dgm:presLayoutVars>
          <dgm:bulletEnabled val="1"/>
        </dgm:presLayoutVars>
      </dgm:prSet>
      <dgm:spPr/>
    </dgm:pt>
    <dgm:pt modelId="{783DFA74-19AF-40B6-9E49-3B3D63054E82}" type="pres">
      <dgm:prSet presAssocID="{35096A2F-B866-4895-994E-5677474FBC77}" presName="sibTrans" presStyleCnt="0"/>
      <dgm:spPr/>
    </dgm:pt>
    <dgm:pt modelId="{352D1967-F754-4496-A14D-A2122FEBF57D}" type="pres">
      <dgm:prSet presAssocID="{0E6FE7A6-EEDD-436F-8BD5-2B51B16E40DE}" presName="compositeNode" presStyleCnt="0">
        <dgm:presLayoutVars>
          <dgm:bulletEnabled val="1"/>
        </dgm:presLayoutVars>
      </dgm:prSet>
      <dgm:spPr/>
    </dgm:pt>
    <dgm:pt modelId="{2FFC5E13-99B3-4699-B81B-78ACE3E772F2}" type="pres">
      <dgm:prSet presAssocID="{0E6FE7A6-EEDD-436F-8BD5-2B51B16E40DE}" presName="bgRect" presStyleLbl="bgAccFollowNode1" presStyleIdx="1" presStyleCnt="3"/>
      <dgm:spPr/>
    </dgm:pt>
    <dgm:pt modelId="{AB59B0B7-2C6D-4D79-8E6C-38D568788FFF}" type="pres">
      <dgm:prSet presAssocID="{5DA4F694-D12A-42CE-886B-0AC7F73236F1}" presName="sibTransNodeCircle" presStyleLbl="alignNode1" presStyleIdx="2" presStyleCnt="6">
        <dgm:presLayoutVars>
          <dgm:chMax val="0"/>
          <dgm:bulletEnabled/>
        </dgm:presLayoutVars>
      </dgm:prSet>
      <dgm:spPr/>
    </dgm:pt>
    <dgm:pt modelId="{CAA8E944-D594-408A-ACC6-0D0E7B57F650}" type="pres">
      <dgm:prSet presAssocID="{0E6FE7A6-EEDD-436F-8BD5-2B51B16E40DE}" presName="bottomLine" presStyleLbl="alignNode1" presStyleIdx="3" presStyleCnt="6">
        <dgm:presLayoutVars/>
      </dgm:prSet>
      <dgm:spPr/>
    </dgm:pt>
    <dgm:pt modelId="{FD12298A-CDE0-44E9-BBC6-1BB01E0B6CFA}" type="pres">
      <dgm:prSet presAssocID="{0E6FE7A6-EEDD-436F-8BD5-2B51B16E40DE}" presName="nodeText" presStyleLbl="bgAccFollowNode1" presStyleIdx="1" presStyleCnt="3">
        <dgm:presLayoutVars>
          <dgm:bulletEnabled val="1"/>
        </dgm:presLayoutVars>
      </dgm:prSet>
      <dgm:spPr/>
    </dgm:pt>
    <dgm:pt modelId="{63EFD29C-B7C4-4A69-BE67-B490FEBE3AE2}" type="pres">
      <dgm:prSet presAssocID="{5DA4F694-D12A-42CE-886B-0AC7F73236F1}" presName="sibTrans" presStyleCnt="0"/>
      <dgm:spPr/>
    </dgm:pt>
    <dgm:pt modelId="{233CB511-F732-4553-883E-72E58043C181}" type="pres">
      <dgm:prSet presAssocID="{74906839-3565-45DB-814A-526C49A857AD}" presName="compositeNode" presStyleCnt="0">
        <dgm:presLayoutVars>
          <dgm:bulletEnabled val="1"/>
        </dgm:presLayoutVars>
      </dgm:prSet>
      <dgm:spPr/>
    </dgm:pt>
    <dgm:pt modelId="{5CDA98F7-3380-4BF3-BA5A-3DE73A3AC173}" type="pres">
      <dgm:prSet presAssocID="{74906839-3565-45DB-814A-526C49A857AD}" presName="bgRect" presStyleLbl="bgAccFollowNode1" presStyleIdx="2" presStyleCnt="3"/>
      <dgm:spPr/>
    </dgm:pt>
    <dgm:pt modelId="{6C4D0313-7796-4B55-B3E2-E0E543BFE149}" type="pres">
      <dgm:prSet presAssocID="{4D4A8BF5-5546-4580-9433-554A57FFAB17}" presName="sibTransNodeCircle" presStyleLbl="alignNode1" presStyleIdx="4" presStyleCnt="6">
        <dgm:presLayoutVars>
          <dgm:chMax val="0"/>
          <dgm:bulletEnabled/>
        </dgm:presLayoutVars>
      </dgm:prSet>
      <dgm:spPr/>
    </dgm:pt>
    <dgm:pt modelId="{A51E9923-893A-44B7-807B-63EC001E3C73}" type="pres">
      <dgm:prSet presAssocID="{74906839-3565-45DB-814A-526C49A857AD}" presName="bottomLine" presStyleLbl="alignNode1" presStyleIdx="5" presStyleCnt="6">
        <dgm:presLayoutVars/>
      </dgm:prSet>
      <dgm:spPr/>
    </dgm:pt>
    <dgm:pt modelId="{3F649288-F318-4147-A233-56BEC6C6B785}" type="pres">
      <dgm:prSet presAssocID="{74906839-3565-45DB-814A-526C49A857AD}" presName="nodeText" presStyleLbl="bgAccFollowNode1" presStyleIdx="2" presStyleCnt="3">
        <dgm:presLayoutVars>
          <dgm:bulletEnabled val="1"/>
        </dgm:presLayoutVars>
      </dgm:prSet>
      <dgm:spPr/>
    </dgm:pt>
  </dgm:ptLst>
  <dgm:cxnLst>
    <dgm:cxn modelId="{93952412-6C8F-415F-8DD7-7F6141B9063B}" type="presOf" srcId="{74906839-3565-45DB-814A-526C49A857AD}" destId="{5CDA98F7-3380-4BF3-BA5A-3DE73A3AC173}" srcOrd="0" destOrd="0" presId="urn:microsoft.com/office/officeart/2016/7/layout/BasicLinearProcessNumbered"/>
    <dgm:cxn modelId="{486E7021-668E-43A1-BA51-11D669BD216C}" type="presOf" srcId="{0D624EBE-6A03-403F-B1D4-17BA66988A50}" destId="{11E4B0F8-73AB-431A-A3A2-5840700CB636}" srcOrd="0" destOrd="0" presId="urn:microsoft.com/office/officeart/2016/7/layout/BasicLinearProcessNumbered"/>
    <dgm:cxn modelId="{556E3E65-8F10-4AEC-BCF3-A5C0064B76D6}" srcId="{0D624EBE-6A03-403F-B1D4-17BA66988A50}" destId="{023DAA43-7711-4359-A6C8-498434FD3567}" srcOrd="0" destOrd="0" parTransId="{A310DE28-197B-4AFB-B931-5EB506F1FFAA}" sibTransId="{35096A2F-B866-4895-994E-5677474FBC77}"/>
    <dgm:cxn modelId="{60DD7069-F407-4E8A-ACB2-17EC1DF1280E}" srcId="{0D624EBE-6A03-403F-B1D4-17BA66988A50}" destId="{0E6FE7A6-EEDD-436F-8BD5-2B51B16E40DE}" srcOrd="1" destOrd="0" parTransId="{A568496B-A7E1-4812-83CB-76CBBFFF2E5B}" sibTransId="{5DA4F694-D12A-42CE-886B-0AC7F73236F1}"/>
    <dgm:cxn modelId="{6D434C4E-A8ED-413B-A63B-0CBAE0541B29}" type="presOf" srcId="{0E6FE7A6-EEDD-436F-8BD5-2B51B16E40DE}" destId="{2FFC5E13-99B3-4699-B81B-78ACE3E772F2}" srcOrd="0" destOrd="0" presId="urn:microsoft.com/office/officeart/2016/7/layout/BasicLinearProcessNumbered"/>
    <dgm:cxn modelId="{D1AEFA52-14B6-49C6-B249-8F3EC7AB16B5}" type="presOf" srcId="{5DA4F694-D12A-42CE-886B-0AC7F73236F1}" destId="{AB59B0B7-2C6D-4D79-8E6C-38D568788FFF}" srcOrd="0" destOrd="0" presId="urn:microsoft.com/office/officeart/2016/7/layout/BasicLinearProcessNumbered"/>
    <dgm:cxn modelId="{341D0879-5078-4314-84CF-E0EFFBE19D37}" type="presOf" srcId="{023DAA43-7711-4359-A6C8-498434FD3567}" destId="{D33B72F9-AB14-42A1-BE7D-E03F7F726B58}" srcOrd="1" destOrd="0" presId="urn:microsoft.com/office/officeart/2016/7/layout/BasicLinearProcessNumbered"/>
    <dgm:cxn modelId="{609ED387-1052-44B5-93CB-AA95FCE20C48}" type="presOf" srcId="{0E6FE7A6-EEDD-436F-8BD5-2B51B16E40DE}" destId="{FD12298A-CDE0-44E9-BBC6-1BB01E0B6CFA}" srcOrd="1" destOrd="0" presId="urn:microsoft.com/office/officeart/2016/7/layout/BasicLinearProcessNumbered"/>
    <dgm:cxn modelId="{01394F8E-14AB-4DB6-94FB-14194B2E59C4}" type="presOf" srcId="{74906839-3565-45DB-814A-526C49A857AD}" destId="{3F649288-F318-4147-A233-56BEC6C6B785}" srcOrd="1" destOrd="0" presId="urn:microsoft.com/office/officeart/2016/7/layout/BasicLinearProcessNumbered"/>
    <dgm:cxn modelId="{0CC59BA3-F645-48FD-ACB1-A0370DFDC453}" type="presOf" srcId="{023DAA43-7711-4359-A6C8-498434FD3567}" destId="{65DBEA61-0E17-440E-9F1B-B65CDF33CE01}" srcOrd="0" destOrd="0" presId="urn:microsoft.com/office/officeart/2016/7/layout/BasicLinearProcessNumbered"/>
    <dgm:cxn modelId="{A4F11EAD-3D73-4148-A81D-EC573A6CB632}" srcId="{0D624EBE-6A03-403F-B1D4-17BA66988A50}" destId="{74906839-3565-45DB-814A-526C49A857AD}" srcOrd="2" destOrd="0" parTransId="{D935CF91-0D98-4136-813E-26B1FF1AE5BB}" sibTransId="{4D4A8BF5-5546-4580-9433-554A57FFAB17}"/>
    <dgm:cxn modelId="{8F7323B6-E407-4C64-8296-F6BE9C210024}" type="presOf" srcId="{35096A2F-B866-4895-994E-5677474FBC77}" destId="{993937A2-A033-4102-A356-1340A06FD351}" srcOrd="0" destOrd="0" presId="urn:microsoft.com/office/officeart/2016/7/layout/BasicLinearProcessNumbered"/>
    <dgm:cxn modelId="{DC66FACF-B852-4A70-BE20-CBE29AEE23A5}" type="presOf" srcId="{4D4A8BF5-5546-4580-9433-554A57FFAB17}" destId="{6C4D0313-7796-4B55-B3E2-E0E543BFE149}" srcOrd="0" destOrd="0" presId="urn:microsoft.com/office/officeart/2016/7/layout/BasicLinearProcessNumbered"/>
    <dgm:cxn modelId="{AEEC8E2C-AE2F-4FBF-9724-94ABC92A37A7}" type="presParOf" srcId="{11E4B0F8-73AB-431A-A3A2-5840700CB636}" destId="{65377642-5D1D-4278-BF24-9498566AF43E}" srcOrd="0" destOrd="0" presId="urn:microsoft.com/office/officeart/2016/7/layout/BasicLinearProcessNumbered"/>
    <dgm:cxn modelId="{80F63B3E-FB6A-4B93-B73B-0495C960EF6E}" type="presParOf" srcId="{65377642-5D1D-4278-BF24-9498566AF43E}" destId="{65DBEA61-0E17-440E-9F1B-B65CDF33CE01}" srcOrd="0" destOrd="0" presId="urn:microsoft.com/office/officeart/2016/7/layout/BasicLinearProcessNumbered"/>
    <dgm:cxn modelId="{280B947F-4244-4C38-9F87-19D87E65493B}" type="presParOf" srcId="{65377642-5D1D-4278-BF24-9498566AF43E}" destId="{993937A2-A033-4102-A356-1340A06FD351}" srcOrd="1" destOrd="0" presId="urn:microsoft.com/office/officeart/2016/7/layout/BasicLinearProcessNumbered"/>
    <dgm:cxn modelId="{012B665A-5B5F-423F-8EE6-8F8ADBE02795}" type="presParOf" srcId="{65377642-5D1D-4278-BF24-9498566AF43E}" destId="{D3B7D8F8-69D8-49DE-84BE-BD83952DC773}" srcOrd="2" destOrd="0" presId="urn:microsoft.com/office/officeart/2016/7/layout/BasicLinearProcessNumbered"/>
    <dgm:cxn modelId="{14B54B99-454A-404B-9378-1D3B2AA63C70}" type="presParOf" srcId="{65377642-5D1D-4278-BF24-9498566AF43E}" destId="{D33B72F9-AB14-42A1-BE7D-E03F7F726B58}" srcOrd="3" destOrd="0" presId="urn:microsoft.com/office/officeart/2016/7/layout/BasicLinearProcessNumbered"/>
    <dgm:cxn modelId="{95FFF73B-CF9C-433D-938B-453DB27DDA75}" type="presParOf" srcId="{11E4B0F8-73AB-431A-A3A2-5840700CB636}" destId="{783DFA74-19AF-40B6-9E49-3B3D63054E82}" srcOrd="1" destOrd="0" presId="urn:microsoft.com/office/officeart/2016/7/layout/BasicLinearProcessNumbered"/>
    <dgm:cxn modelId="{943AFD39-D3EE-4AE4-937F-F6ECAF652871}" type="presParOf" srcId="{11E4B0F8-73AB-431A-A3A2-5840700CB636}" destId="{352D1967-F754-4496-A14D-A2122FEBF57D}" srcOrd="2" destOrd="0" presId="urn:microsoft.com/office/officeart/2016/7/layout/BasicLinearProcessNumbered"/>
    <dgm:cxn modelId="{4FD70EAC-E119-43E4-AA2C-70FD2F75464C}" type="presParOf" srcId="{352D1967-F754-4496-A14D-A2122FEBF57D}" destId="{2FFC5E13-99B3-4699-B81B-78ACE3E772F2}" srcOrd="0" destOrd="0" presId="urn:microsoft.com/office/officeart/2016/7/layout/BasicLinearProcessNumbered"/>
    <dgm:cxn modelId="{7EA78F68-0F2E-4A58-AE59-50E243430054}" type="presParOf" srcId="{352D1967-F754-4496-A14D-A2122FEBF57D}" destId="{AB59B0B7-2C6D-4D79-8E6C-38D568788FFF}" srcOrd="1" destOrd="0" presId="urn:microsoft.com/office/officeart/2016/7/layout/BasicLinearProcessNumbered"/>
    <dgm:cxn modelId="{983D61A7-DBBE-41AA-8721-AD72AFCA56DB}" type="presParOf" srcId="{352D1967-F754-4496-A14D-A2122FEBF57D}" destId="{CAA8E944-D594-408A-ACC6-0D0E7B57F650}" srcOrd="2" destOrd="0" presId="urn:microsoft.com/office/officeart/2016/7/layout/BasicLinearProcessNumbered"/>
    <dgm:cxn modelId="{9C22D454-1A5B-44DB-8900-1B485731E47A}" type="presParOf" srcId="{352D1967-F754-4496-A14D-A2122FEBF57D}" destId="{FD12298A-CDE0-44E9-BBC6-1BB01E0B6CFA}" srcOrd="3" destOrd="0" presId="urn:microsoft.com/office/officeart/2016/7/layout/BasicLinearProcessNumbered"/>
    <dgm:cxn modelId="{11E41088-89D0-48A8-9DCA-A76CEFBDC0FA}" type="presParOf" srcId="{11E4B0F8-73AB-431A-A3A2-5840700CB636}" destId="{63EFD29C-B7C4-4A69-BE67-B490FEBE3AE2}" srcOrd="3" destOrd="0" presId="urn:microsoft.com/office/officeart/2016/7/layout/BasicLinearProcessNumbered"/>
    <dgm:cxn modelId="{942C9796-A151-44F8-B260-29B10970EBEE}" type="presParOf" srcId="{11E4B0F8-73AB-431A-A3A2-5840700CB636}" destId="{233CB511-F732-4553-883E-72E58043C181}" srcOrd="4" destOrd="0" presId="urn:microsoft.com/office/officeart/2016/7/layout/BasicLinearProcessNumbered"/>
    <dgm:cxn modelId="{3332DDC6-692C-4C08-A4E3-F3D0BB1DE564}" type="presParOf" srcId="{233CB511-F732-4553-883E-72E58043C181}" destId="{5CDA98F7-3380-4BF3-BA5A-3DE73A3AC173}" srcOrd="0" destOrd="0" presId="urn:microsoft.com/office/officeart/2016/7/layout/BasicLinearProcessNumbered"/>
    <dgm:cxn modelId="{A8C8DED8-D4DA-46BC-A488-39433EF70C2A}" type="presParOf" srcId="{233CB511-F732-4553-883E-72E58043C181}" destId="{6C4D0313-7796-4B55-B3E2-E0E543BFE149}" srcOrd="1" destOrd="0" presId="urn:microsoft.com/office/officeart/2016/7/layout/BasicLinearProcessNumbered"/>
    <dgm:cxn modelId="{1CD27401-6AA1-4565-8B04-6CFF3F1B885C}" type="presParOf" srcId="{233CB511-F732-4553-883E-72E58043C181}" destId="{A51E9923-893A-44B7-807B-63EC001E3C73}" srcOrd="2" destOrd="0" presId="urn:microsoft.com/office/officeart/2016/7/layout/BasicLinearProcessNumbered"/>
    <dgm:cxn modelId="{0BAC26EA-4C9A-4D52-9EAE-E9905B548F5B}" type="presParOf" srcId="{233CB511-F732-4553-883E-72E58043C181}" destId="{3F649288-F318-4147-A233-56BEC6C6B785}"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ECF175-1C7A-4EFB-8A09-FD324EC17B1D}">
      <dsp:nvSpPr>
        <dsp:cNvPr id="0" name=""/>
        <dsp:cNvSpPr/>
      </dsp:nvSpPr>
      <dsp:spPr>
        <a:xfrm>
          <a:off x="0" y="727987"/>
          <a:ext cx="10515600" cy="134397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6D6CD1-99F1-434A-B0AB-42C3F99B2998}">
      <dsp:nvSpPr>
        <dsp:cNvPr id="0" name=""/>
        <dsp:cNvSpPr/>
      </dsp:nvSpPr>
      <dsp:spPr>
        <a:xfrm>
          <a:off x="406553" y="1030382"/>
          <a:ext cx="739187" cy="73918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CDB3002-B3C3-43BE-9340-889E7B840CD0}">
      <dsp:nvSpPr>
        <dsp:cNvPr id="0" name=""/>
        <dsp:cNvSpPr/>
      </dsp:nvSpPr>
      <dsp:spPr>
        <a:xfrm>
          <a:off x="1552294" y="727987"/>
          <a:ext cx="8963305" cy="13439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38" tIns="142238" rIns="142238" bIns="142238" numCol="1" spcCol="1270" anchor="ctr" anchorCtr="0">
          <a:noAutofit/>
        </a:bodyPr>
        <a:lstStyle/>
        <a:p>
          <a:pPr marL="0" lvl="0" indent="0" algn="l" defTabSz="1111250">
            <a:lnSpc>
              <a:spcPct val="90000"/>
            </a:lnSpc>
            <a:spcBef>
              <a:spcPct val="0"/>
            </a:spcBef>
            <a:spcAft>
              <a:spcPct val="35000"/>
            </a:spcAft>
            <a:buNone/>
          </a:pPr>
          <a:r>
            <a:rPr lang="fr-CA" sz="2500" kern="1200" dirty="0"/>
            <a:t>Vous fournir l’information dont vous avez besoin pour décider si vous souhaitez faire du bénévolat</a:t>
          </a:r>
        </a:p>
      </dsp:txBody>
      <dsp:txXfrm>
        <a:off x="1552294" y="727987"/>
        <a:ext cx="8963305" cy="1343977"/>
      </dsp:txXfrm>
    </dsp:sp>
    <dsp:sp modelId="{E7A71972-754F-4953-90A8-E51FADAE758E}">
      <dsp:nvSpPr>
        <dsp:cNvPr id="0" name=""/>
        <dsp:cNvSpPr/>
      </dsp:nvSpPr>
      <dsp:spPr>
        <a:xfrm>
          <a:off x="0" y="2407959"/>
          <a:ext cx="10515600" cy="134397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E76CF5-E695-4ACF-87F9-7077298E52A1}">
      <dsp:nvSpPr>
        <dsp:cNvPr id="0" name=""/>
        <dsp:cNvSpPr/>
      </dsp:nvSpPr>
      <dsp:spPr>
        <a:xfrm>
          <a:off x="406553" y="2710354"/>
          <a:ext cx="739187" cy="73918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8E03FFD-C88D-4E79-A17D-E5560493CC4C}">
      <dsp:nvSpPr>
        <dsp:cNvPr id="0" name=""/>
        <dsp:cNvSpPr/>
      </dsp:nvSpPr>
      <dsp:spPr>
        <a:xfrm>
          <a:off x="1552294" y="2407959"/>
          <a:ext cx="8963305" cy="13439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38" tIns="142238" rIns="142238" bIns="142238" numCol="1" spcCol="1270" anchor="ctr" anchorCtr="0">
          <a:noAutofit/>
        </a:bodyPr>
        <a:lstStyle/>
        <a:p>
          <a:pPr marL="0" lvl="0" indent="0" algn="l" defTabSz="1111250">
            <a:lnSpc>
              <a:spcPct val="90000"/>
            </a:lnSpc>
            <a:spcBef>
              <a:spcPct val="0"/>
            </a:spcBef>
            <a:spcAft>
              <a:spcPct val="35000"/>
            </a:spcAft>
            <a:buNone/>
          </a:pPr>
          <a:r>
            <a:rPr lang="fr-CA" sz="2500" kern="1200"/>
            <a:t>Si vous décidez de devenir bénévole, vous informer des prochaines étapes à suivre</a:t>
          </a:r>
        </a:p>
      </dsp:txBody>
      <dsp:txXfrm>
        <a:off x="1552294" y="2407959"/>
        <a:ext cx="8963305" cy="13439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397C7E-34E4-42A1-A275-D873DD3055F6}">
      <dsp:nvSpPr>
        <dsp:cNvPr id="0" name=""/>
        <dsp:cNvSpPr/>
      </dsp:nvSpPr>
      <dsp:spPr>
        <a:xfrm>
          <a:off x="0" y="2734"/>
          <a:ext cx="10515600" cy="94572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3C3491-2EFB-470E-9355-5FE82F92EEE2}">
      <dsp:nvSpPr>
        <dsp:cNvPr id="0" name=""/>
        <dsp:cNvSpPr/>
      </dsp:nvSpPr>
      <dsp:spPr>
        <a:xfrm>
          <a:off x="286083" y="215523"/>
          <a:ext cx="520659" cy="5201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EADEB59-EE4A-49D9-9467-AC0FC55428D7}">
      <dsp:nvSpPr>
        <dsp:cNvPr id="0" name=""/>
        <dsp:cNvSpPr/>
      </dsp:nvSpPr>
      <dsp:spPr>
        <a:xfrm>
          <a:off x="1092826" y="2734"/>
          <a:ext cx="9179919" cy="9466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188" tIns="100188" rIns="100188" bIns="100188" numCol="1" spcCol="1270" anchor="ctr" anchorCtr="0">
          <a:noAutofit/>
        </a:bodyPr>
        <a:lstStyle/>
        <a:p>
          <a:pPr marL="0" lvl="0" indent="0" algn="l" defTabSz="977900">
            <a:lnSpc>
              <a:spcPct val="100000"/>
            </a:lnSpc>
            <a:spcBef>
              <a:spcPct val="0"/>
            </a:spcBef>
            <a:spcAft>
              <a:spcPct val="35000"/>
            </a:spcAft>
            <a:buNone/>
          </a:pPr>
          <a:r>
            <a:rPr lang="fr-CA" sz="2200" b="1" kern="1200" dirty="0"/>
            <a:t>PCBMI : </a:t>
          </a:r>
          <a:r>
            <a:rPr lang="fr-CA" sz="2200" kern="1200" dirty="0"/>
            <a:t>Programme communautaire des bénévoles en matière d’impôt</a:t>
          </a:r>
        </a:p>
      </dsp:txBody>
      <dsp:txXfrm>
        <a:off x="1092826" y="2734"/>
        <a:ext cx="9179919" cy="946653"/>
      </dsp:txXfrm>
    </dsp:sp>
    <dsp:sp modelId="{60BE74CC-D106-4179-9866-AC0E0EDAD1C6}">
      <dsp:nvSpPr>
        <dsp:cNvPr id="0" name=""/>
        <dsp:cNvSpPr/>
      </dsp:nvSpPr>
      <dsp:spPr>
        <a:xfrm>
          <a:off x="0" y="1178880"/>
          <a:ext cx="10515600" cy="94572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592E92-76C6-4B58-8BBF-A85057F8BED8}">
      <dsp:nvSpPr>
        <dsp:cNvPr id="0" name=""/>
        <dsp:cNvSpPr/>
      </dsp:nvSpPr>
      <dsp:spPr>
        <a:xfrm>
          <a:off x="286083" y="1391669"/>
          <a:ext cx="520659" cy="5201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0192989-405B-4407-9E13-D1DA03B81B54}">
      <dsp:nvSpPr>
        <dsp:cNvPr id="0" name=""/>
        <dsp:cNvSpPr/>
      </dsp:nvSpPr>
      <dsp:spPr>
        <a:xfrm>
          <a:off x="1092826" y="1178880"/>
          <a:ext cx="9179919" cy="9466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188" tIns="100188" rIns="100188" bIns="100188" numCol="1" spcCol="1270" anchor="ctr" anchorCtr="0">
          <a:noAutofit/>
        </a:bodyPr>
        <a:lstStyle/>
        <a:p>
          <a:pPr marL="0" lvl="0" indent="0" algn="l" defTabSz="933450">
            <a:lnSpc>
              <a:spcPct val="100000"/>
            </a:lnSpc>
            <a:spcBef>
              <a:spcPct val="0"/>
            </a:spcBef>
            <a:spcAft>
              <a:spcPct val="35000"/>
            </a:spcAft>
            <a:buNone/>
          </a:pPr>
          <a:r>
            <a:rPr lang="fr-CA" sz="2100" b="1" kern="1200" dirty="0"/>
            <a:t>Depuis 1971 : </a:t>
          </a:r>
          <a:r>
            <a:rPr lang="fr-CA" sz="2100" kern="1200" dirty="0"/>
            <a:t>programme géré par l’Agence du revenu du Canada (ARC), en partenariat avec quelque 3 500 organismes communautaires partout au Canada</a:t>
          </a:r>
        </a:p>
      </dsp:txBody>
      <dsp:txXfrm>
        <a:off x="1092826" y="1178880"/>
        <a:ext cx="9179919" cy="946653"/>
      </dsp:txXfrm>
    </dsp:sp>
    <dsp:sp modelId="{960CEF14-2536-4DBE-9B6E-F33F7B2053E1}">
      <dsp:nvSpPr>
        <dsp:cNvPr id="0" name=""/>
        <dsp:cNvSpPr/>
      </dsp:nvSpPr>
      <dsp:spPr>
        <a:xfrm>
          <a:off x="0" y="2355025"/>
          <a:ext cx="10515600" cy="94572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52DCC3-FA21-4F33-95F1-7DB22104F713}">
      <dsp:nvSpPr>
        <dsp:cNvPr id="0" name=""/>
        <dsp:cNvSpPr/>
      </dsp:nvSpPr>
      <dsp:spPr>
        <a:xfrm>
          <a:off x="286083" y="2567815"/>
          <a:ext cx="520659" cy="5201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A95C4C2-5980-4501-BDA3-E5E88CCD8C3A}">
      <dsp:nvSpPr>
        <dsp:cNvPr id="0" name=""/>
        <dsp:cNvSpPr/>
      </dsp:nvSpPr>
      <dsp:spPr>
        <a:xfrm>
          <a:off x="1092826" y="2355025"/>
          <a:ext cx="9179919" cy="9466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188" tIns="100188" rIns="100188" bIns="100188" numCol="1" spcCol="1270" anchor="ctr" anchorCtr="0">
          <a:noAutofit/>
        </a:bodyPr>
        <a:lstStyle/>
        <a:p>
          <a:pPr marL="0" lvl="0" indent="0" algn="l" defTabSz="933450">
            <a:lnSpc>
              <a:spcPct val="100000"/>
            </a:lnSpc>
            <a:spcBef>
              <a:spcPct val="0"/>
            </a:spcBef>
            <a:spcAft>
              <a:spcPct val="35000"/>
            </a:spcAft>
            <a:buNone/>
          </a:pPr>
          <a:r>
            <a:rPr lang="fr-CA" sz="2100" b="1" kern="1200" dirty="0"/>
            <a:t>Objectif : </a:t>
          </a:r>
          <a:r>
            <a:rPr lang="fr-CA" sz="2100" kern="1200" dirty="0"/>
            <a:t>aider les résidents à faible revenu dont la situation est simple (p. ex., aucune faillite ni revenu de travail indépendant) à produire gratuitement leur déclaration de revenus et de prestations (T1)</a:t>
          </a:r>
        </a:p>
      </dsp:txBody>
      <dsp:txXfrm>
        <a:off x="1092826" y="2355025"/>
        <a:ext cx="9179919" cy="946653"/>
      </dsp:txXfrm>
    </dsp:sp>
    <dsp:sp modelId="{F21033F2-5F57-4BF7-91E5-FD9C481C5EA7}">
      <dsp:nvSpPr>
        <dsp:cNvPr id="0" name=""/>
        <dsp:cNvSpPr/>
      </dsp:nvSpPr>
      <dsp:spPr>
        <a:xfrm>
          <a:off x="0" y="3531171"/>
          <a:ext cx="10515600" cy="94572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1A5B09-11B8-46FC-9794-83F7333565D8}">
      <dsp:nvSpPr>
        <dsp:cNvPr id="0" name=""/>
        <dsp:cNvSpPr/>
      </dsp:nvSpPr>
      <dsp:spPr>
        <a:xfrm>
          <a:off x="286083" y="3743960"/>
          <a:ext cx="520659" cy="5201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D9823E-9E40-450A-9FDD-30EA39FF1EF1}">
      <dsp:nvSpPr>
        <dsp:cNvPr id="0" name=""/>
        <dsp:cNvSpPr/>
      </dsp:nvSpPr>
      <dsp:spPr>
        <a:xfrm>
          <a:off x="1092826" y="3531171"/>
          <a:ext cx="9179919" cy="9466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188" tIns="100188" rIns="100188" bIns="100188" numCol="1" spcCol="1270" anchor="ctr" anchorCtr="0">
          <a:noAutofit/>
        </a:bodyPr>
        <a:lstStyle/>
        <a:p>
          <a:pPr marL="0" lvl="0" indent="0" algn="l" defTabSz="933450">
            <a:lnSpc>
              <a:spcPct val="100000"/>
            </a:lnSpc>
            <a:spcBef>
              <a:spcPct val="0"/>
            </a:spcBef>
            <a:spcAft>
              <a:spcPct val="35000"/>
            </a:spcAft>
            <a:buNone/>
          </a:pPr>
          <a:r>
            <a:rPr lang="fr-CA" sz="2100" b="1" kern="1200" dirty="0"/>
            <a:t>Fonctionnement : </a:t>
          </a:r>
          <a:r>
            <a:rPr lang="fr-CA" sz="2100" kern="1200" dirty="0"/>
            <a:t>les organismes communautaires organisent des « comptoirs d’impôts » où leurs bénévoles aident les résidents à préparer et à produire leur déclaration T1</a:t>
          </a:r>
        </a:p>
      </dsp:txBody>
      <dsp:txXfrm>
        <a:off x="1092826" y="3531171"/>
        <a:ext cx="9179919" cy="94665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33C857-6E02-43B6-9CEF-17A08E00A844}">
      <dsp:nvSpPr>
        <dsp:cNvPr id="0" name=""/>
        <dsp:cNvSpPr/>
      </dsp:nvSpPr>
      <dsp:spPr>
        <a:xfrm>
          <a:off x="2103120" y="2067"/>
          <a:ext cx="8412480" cy="1070763"/>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225" tIns="271974" rIns="163225" bIns="271974" numCol="1" spcCol="1270" anchor="ctr" anchorCtr="0">
          <a:noAutofit/>
        </a:bodyPr>
        <a:lstStyle/>
        <a:p>
          <a:pPr marL="0" lvl="0" indent="0" algn="l" defTabSz="977900">
            <a:lnSpc>
              <a:spcPct val="90000"/>
            </a:lnSpc>
            <a:spcBef>
              <a:spcPct val="0"/>
            </a:spcBef>
            <a:spcAft>
              <a:spcPct val="35000"/>
            </a:spcAft>
            <a:buNone/>
          </a:pPr>
          <a:r>
            <a:rPr lang="fr-CA" sz="2200" kern="1200" dirty="0"/>
            <a:t>Les coordonnateurs des comptoirs d’impôts des 3 500 organismes soutiennent les bénévoles</a:t>
          </a:r>
        </a:p>
      </dsp:txBody>
      <dsp:txXfrm>
        <a:off x="2103120" y="2067"/>
        <a:ext cx="8412480" cy="1070763"/>
      </dsp:txXfrm>
    </dsp:sp>
    <dsp:sp modelId="{4D17D44E-9F64-4342-B422-E18903F0590D}">
      <dsp:nvSpPr>
        <dsp:cNvPr id="0" name=""/>
        <dsp:cNvSpPr/>
      </dsp:nvSpPr>
      <dsp:spPr>
        <a:xfrm>
          <a:off x="0" y="2067"/>
          <a:ext cx="2103120" cy="1070763"/>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11290" tIns="105768" rIns="111290" bIns="105768" numCol="1" spcCol="1270" anchor="ctr" anchorCtr="0">
          <a:noAutofit/>
        </a:bodyPr>
        <a:lstStyle/>
        <a:p>
          <a:pPr marL="0" lvl="0" indent="0" algn="ctr" defTabSz="977900">
            <a:lnSpc>
              <a:spcPct val="90000"/>
            </a:lnSpc>
            <a:spcBef>
              <a:spcPct val="0"/>
            </a:spcBef>
            <a:spcAft>
              <a:spcPct val="35000"/>
            </a:spcAft>
            <a:buNone/>
          </a:pPr>
          <a:r>
            <a:rPr lang="fr-CA" sz="2200" kern="1200" dirty="0"/>
            <a:t>Soutien</a:t>
          </a:r>
        </a:p>
      </dsp:txBody>
      <dsp:txXfrm>
        <a:off x="0" y="2067"/>
        <a:ext cx="2103120" cy="1070763"/>
      </dsp:txXfrm>
    </dsp:sp>
    <dsp:sp modelId="{4387FFF2-2FF0-4315-8159-60B974DF43A1}">
      <dsp:nvSpPr>
        <dsp:cNvPr id="0" name=""/>
        <dsp:cNvSpPr/>
      </dsp:nvSpPr>
      <dsp:spPr>
        <a:xfrm>
          <a:off x="2103120" y="1137076"/>
          <a:ext cx="8412480" cy="1070763"/>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225" tIns="271974" rIns="163225" bIns="271974" numCol="1" spcCol="1270" anchor="ctr" anchorCtr="0">
          <a:noAutofit/>
        </a:bodyPr>
        <a:lstStyle/>
        <a:p>
          <a:pPr marL="0" lvl="0" indent="0" algn="l" defTabSz="977900">
            <a:lnSpc>
              <a:spcPct val="90000"/>
            </a:lnSpc>
            <a:spcBef>
              <a:spcPct val="0"/>
            </a:spcBef>
            <a:spcAft>
              <a:spcPct val="35000"/>
            </a:spcAft>
            <a:buNone/>
          </a:pPr>
          <a:r>
            <a:rPr lang="fr-CA" sz="2200" kern="1200" dirty="0"/>
            <a:t>Environ 19 000 bénévoles aident les résidents à faible revenu à produire leurs déclarations partout au Canada</a:t>
          </a:r>
        </a:p>
      </dsp:txBody>
      <dsp:txXfrm>
        <a:off x="2103120" y="1137076"/>
        <a:ext cx="8412480" cy="1070763"/>
      </dsp:txXfrm>
    </dsp:sp>
    <dsp:sp modelId="{5237A65D-2E9C-42B5-8735-05226BE12916}">
      <dsp:nvSpPr>
        <dsp:cNvPr id="0" name=""/>
        <dsp:cNvSpPr/>
      </dsp:nvSpPr>
      <dsp:spPr>
        <a:xfrm>
          <a:off x="0" y="1137076"/>
          <a:ext cx="2103120" cy="1070763"/>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11290" tIns="105768" rIns="111290" bIns="105768" numCol="1" spcCol="1270" anchor="ctr" anchorCtr="0">
          <a:noAutofit/>
        </a:bodyPr>
        <a:lstStyle/>
        <a:p>
          <a:pPr marL="0" lvl="0" indent="0" algn="ctr" defTabSz="977900">
            <a:lnSpc>
              <a:spcPct val="90000"/>
            </a:lnSpc>
            <a:spcBef>
              <a:spcPct val="0"/>
            </a:spcBef>
            <a:spcAft>
              <a:spcPct val="35000"/>
            </a:spcAft>
            <a:buNone/>
          </a:pPr>
          <a:r>
            <a:rPr lang="fr-CA" sz="2200" kern="1200" dirty="0"/>
            <a:t>Envergure</a:t>
          </a:r>
        </a:p>
      </dsp:txBody>
      <dsp:txXfrm>
        <a:off x="0" y="1137076"/>
        <a:ext cx="2103120" cy="1070763"/>
      </dsp:txXfrm>
    </dsp:sp>
    <dsp:sp modelId="{80C7C711-799B-4CE6-AA93-AB04F7335672}">
      <dsp:nvSpPr>
        <dsp:cNvPr id="0" name=""/>
        <dsp:cNvSpPr/>
      </dsp:nvSpPr>
      <dsp:spPr>
        <a:xfrm>
          <a:off x="2103120" y="2272085"/>
          <a:ext cx="8412480" cy="1070763"/>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225" tIns="271974" rIns="163225" bIns="271974" numCol="1" spcCol="1270" anchor="ctr" anchorCtr="0">
          <a:noAutofit/>
        </a:bodyPr>
        <a:lstStyle/>
        <a:p>
          <a:pPr marL="0" lvl="0" indent="0" algn="l" defTabSz="977900">
            <a:lnSpc>
              <a:spcPct val="90000"/>
            </a:lnSpc>
            <a:spcBef>
              <a:spcPct val="0"/>
            </a:spcBef>
            <a:spcAft>
              <a:spcPct val="35000"/>
            </a:spcAft>
            <a:buNone/>
          </a:pPr>
          <a:r>
            <a:rPr lang="fr-CA" sz="2200" kern="1200" dirty="0"/>
            <a:t>La majeure partie du travail se fait en mars et en avril, dans des comptoirs en personne, dans les locaux de l’organisme</a:t>
          </a:r>
        </a:p>
      </dsp:txBody>
      <dsp:txXfrm>
        <a:off x="2103120" y="2272085"/>
        <a:ext cx="8412480" cy="1070763"/>
      </dsp:txXfrm>
    </dsp:sp>
    <dsp:sp modelId="{BB3A4302-B534-44A6-88C5-692057674192}">
      <dsp:nvSpPr>
        <dsp:cNvPr id="0" name=""/>
        <dsp:cNvSpPr/>
      </dsp:nvSpPr>
      <dsp:spPr>
        <a:xfrm>
          <a:off x="0" y="2272085"/>
          <a:ext cx="2103120" cy="1070763"/>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11290" tIns="105768" rIns="111290" bIns="105768" numCol="1" spcCol="1270" anchor="ctr" anchorCtr="0">
          <a:noAutofit/>
        </a:bodyPr>
        <a:lstStyle/>
        <a:p>
          <a:pPr marL="0" lvl="0" indent="0" algn="ctr" defTabSz="977900">
            <a:lnSpc>
              <a:spcPct val="90000"/>
            </a:lnSpc>
            <a:spcBef>
              <a:spcPct val="0"/>
            </a:spcBef>
            <a:spcAft>
              <a:spcPct val="35000"/>
            </a:spcAft>
            <a:buNone/>
          </a:pPr>
          <a:r>
            <a:rPr lang="fr-CA" sz="2200" kern="1200" dirty="0"/>
            <a:t>Période de pointe</a:t>
          </a:r>
        </a:p>
      </dsp:txBody>
      <dsp:txXfrm>
        <a:off x="0" y="2272085"/>
        <a:ext cx="2103120" cy="1070763"/>
      </dsp:txXfrm>
    </dsp:sp>
    <dsp:sp modelId="{9F13BA6E-B34E-4248-B5E8-6DF39CB1DFCD}">
      <dsp:nvSpPr>
        <dsp:cNvPr id="0" name=""/>
        <dsp:cNvSpPr/>
      </dsp:nvSpPr>
      <dsp:spPr>
        <a:xfrm>
          <a:off x="2103120" y="3407094"/>
          <a:ext cx="8412480" cy="1070763"/>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225" tIns="271974" rIns="163225" bIns="271974" numCol="1" spcCol="1270" anchor="ctr" anchorCtr="0">
          <a:noAutofit/>
        </a:bodyPr>
        <a:lstStyle/>
        <a:p>
          <a:pPr marL="0" lvl="0" indent="0" algn="l" defTabSz="977900">
            <a:lnSpc>
              <a:spcPct val="90000"/>
            </a:lnSpc>
            <a:spcBef>
              <a:spcPct val="0"/>
            </a:spcBef>
            <a:spcAft>
              <a:spcPct val="35000"/>
            </a:spcAft>
            <a:buNone/>
          </a:pPr>
          <a:r>
            <a:rPr lang="fr-CA" sz="2200" kern="1200" dirty="0"/>
            <a:t>Certains bénévoles aident des organismes à offrir le service hors saison, surtout dans des comptoirs virtuels</a:t>
          </a:r>
        </a:p>
      </dsp:txBody>
      <dsp:txXfrm>
        <a:off x="2103120" y="3407094"/>
        <a:ext cx="8412480" cy="1070763"/>
      </dsp:txXfrm>
    </dsp:sp>
    <dsp:sp modelId="{5F7575B8-0892-4E9F-A0F2-C86EB6751DB4}">
      <dsp:nvSpPr>
        <dsp:cNvPr id="0" name=""/>
        <dsp:cNvSpPr/>
      </dsp:nvSpPr>
      <dsp:spPr>
        <a:xfrm>
          <a:off x="0" y="3407094"/>
          <a:ext cx="2103120" cy="1070763"/>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11290" tIns="105768" rIns="111290" bIns="105768" numCol="1" spcCol="1270" anchor="ctr" anchorCtr="0">
          <a:noAutofit/>
        </a:bodyPr>
        <a:lstStyle/>
        <a:p>
          <a:pPr marL="0" lvl="0" indent="0" algn="ctr" defTabSz="977900">
            <a:lnSpc>
              <a:spcPct val="90000"/>
            </a:lnSpc>
            <a:spcBef>
              <a:spcPct val="0"/>
            </a:spcBef>
            <a:spcAft>
              <a:spcPct val="35000"/>
            </a:spcAft>
            <a:buNone/>
          </a:pPr>
          <a:r>
            <a:rPr lang="fr-CA" sz="2200" kern="1200" dirty="0"/>
            <a:t>Hors saison</a:t>
          </a:r>
        </a:p>
      </dsp:txBody>
      <dsp:txXfrm>
        <a:off x="0" y="3407094"/>
        <a:ext cx="2103120" cy="107076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3CBB17-7F32-49FD-92F4-86E7132AE867}">
      <dsp:nvSpPr>
        <dsp:cNvPr id="0" name=""/>
        <dsp:cNvSpPr/>
      </dsp:nvSpPr>
      <dsp:spPr>
        <a:xfrm>
          <a:off x="0" y="38504"/>
          <a:ext cx="10515600" cy="3861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fr-CA" sz="1500" b="1" kern="1200" dirty="0"/>
            <a:t>Deux rôles principaux : </a:t>
          </a:r>
          <a:r>
            <a:rPr lang="fr-CA" sz="1500" kern="1200" dirty="0"/>
            <a:t>produire des déclarations et aider à l’administration du comptoir d’impôts</a:t>
          </a:r>
        </a:p>
      </dsp:txBody>
      <dsp:txXfrm>
        <a:off x="18848" y="57352"/>
        <a:ext cx="10477904" cy="348404"/>
      </dsp:txXfrm>
    </dsp:sp>
    <dsp:sp modelId="{A7D29EBB-B647-49AB-9237-449E5DFADE6D}">
      <dsp:nvSpPr>
        <dsp:cNvPr id="0" name=""/>
        <dsp:cNvSpPr/>
      </dsp:nvSpPr>
      <dsp:spPr>
        <a:xfrm>
          <a:off x="0" y="467804"/>
          <a:ext cx="10515600" cy="3861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fr-CA" sz="1500" b="1" kern="1200"/>
            <a:t>Les bénévoles doivent :</a:t>
          </a:r>
          <a:endParaRPr lang="fr-CA" sz="1500" kern="1200"/>
        </a:p>
      </dsp:txBody>
      <dsp:txXfrm>
        <a:off x="18848" y="486652"/>
        <a:ext cx="10477904" cy="348404"/>
      </dsp:txXfrm>
    </dsp:sp>
    <dsp:sp modelId="{66EA7336-DE0D-459E-B719-E3529C601A21}">
      <dsp:nvSpPr>
        <dsp:cNvPr id="0" name=""/>
        <dsp:cNvSpPr/>
      </dsp:nvSpPr>
      <dsp:spPr>
        <a:xfrm>
          <a:off x="0" y="853904"/>
          <a:ext cx="10515600" cy="4595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fr-CA" sz="2000" kern="1200" dirty="0"/>
            <a:t>Avoir 18 ans ou plus</a:t>
          </a:r>
        </a:p>
        <a:p>
          <a:pPr marL="228600" lvl="1" indent="-228600" algn="l" defTabSz="889000">
            <a:lnSpc>
              <a:spcPct val="90000"/>
            </a:lnSpc>
            <a:spcBef>
              <a:spcPct val="0"/>
            </a:spcBef>
            <a:spcAft>
              <a:spcPct val="20000"/>
            </a:spcAft>
            <a:buChar char="•"/>
          </a:pPr>
          <a:r>
            <a:rPr lang="fr-CA" sz="2000" kern="1200" dirty="0"/>
            <a:t>Avoir un numéro d’assurance sociale (NAS) valide</a:t>
          </a:r>
        </a:p>
        <a:p>
          <a:pPr marL="228600" lvl="1" indent="-228600" algn="l" defTabSz="889000">
            <a:lnSpc>
              <a:spcPct val="90000"/>
            </a:lnSpc>
            <a:spcBef>
              <a:spcPct val="0"/>
            </a:spcBef>
            <a:spcAft>
              <a:spcPct val="20000"/>
            </a:spcAft>
            <a:buChar char="•"/>
          </a:pPr>
          <a:r>
            <a:rPr lang="fr-CA" sz="2000" kern="1200" dirty="0"/>
            <a:t>Être affiliés à un « organisme hôte » (un organisme communautaire inscrit auprès de l’ARC pour offrir un comptoir du PCBMI)</a:t>
          </a:r>
        </a:p>
        <a:p>
          <a:pPr marL="228600" lvl="1" indent="-228600" algn="l" defTabSz="889000">
            <a:lnSpc>
              <a:spcPct val="90000"/>
            </a:lnSpc>
            <a:spcBef>
              <a:spcPct val="0"/>
            </a:spcBef>
            <a:spcAft>
              <a:spcPct val="20000"/>
            </a:spcAft>
            <a:buChar char="•"/>
          </a:pPr>
          <a:r>
            <a:rPr lang="fr-CA" sz="2000" kern="1200" dirty="0"/>
            <a:t>S’inscrire comme bénévole du PCBMI auprès de l’ARC et obtenir un numéro d’identification de bénévole</a:t>
          </a:r>
        </a:p>
        <a:p>
          <a:pPr marL="228600" lvl="1" indent="-228600" algn="l" defTabSz="889000">
            <a:lnSpc>
              <a:spcPct val="90000"/>
            </a:lnSpc>
            <a:spcBef>
              <a:spcPct val="0"/>
            </a:spcBef>
            <a:spcAft>
              <a:spcPct val="20000"/>
            </a:spcAft>
            <a:buChar char="•"/>
          </a:pPr>
          <a:r>
            <a:rPr lang="fr-CA" sz="2000" kern="1200" dirty="0"/>
            <a:t>Obtenir une vérification de casier judiciaire valide</a:t>
          </a:r>
        </a:p>
        <a:p>
          <a:pPr marL="228600" lvl="1" indent="-228600" algn="l" defTabSz="889000">
            <a:lnSpc>
              <a:spcPct val="90000"/>
            </a:lnSpc>
            <a:spcBef>
              <a:spcPct val="0"/>
            </a:spcBef>
            <a:spcAft>
              <a:spcPct val="20000"/>
            </a:spcAft>
            <a:buChar char="•"/>
          </a:pPr>
          <a:r>
            <a:rPr lang="fr-CA" sz="2000" b="1" kern="1200" dirty="0"/>
            <a:t>Pour les préparateurs de déclarations</a:t>
          </a:r>
          <a:r>
            <a:rPr lang="fr-CA" sz="2000" kern="1200" dirty="0"/>
            <a:t> :</a:t>
          </a:r>
        </a:p>
        <a:p>
          <a:pPr marL="457200" lvl="2" indent="-228600" algn="l" defTabSz="889000">
            <a:lnSpc>
              <a:spcPct val="90000"/>
            </a:lnSpc>
            <a:spcBef>
              <a:spcPct val="0"/>
            </a:spcBef>
            <a:spcAft>
              <a:spcPct val="20000"/>
            </a:spcAft>
            <a:buChar char="•"/>
          </a:pPr>
          <a:r>
            <a:rPr lang="fr-CA" sz="2000" kern="1200" dirty="0"/>
            <a:t>demander et obtenir un numéro de TED et un ID Rep (l’approbation prend 30 jours à compter de la demande) avant le 11 janvier 2027</a:t>
          </a:r>
        </a:p>
        <a:p>
          <a:pPr marL="457200" lvl="2" indent="-228600" algn="l" defTabSz="889000">
            <a:lnSpc>
              <a:spcPct val="90000"/>
            </a:lnSpc>
            <a:spcBef>
              <a:spcPct val="0"/>
            </a:spcBef>
            <a:spcAft>
              <a:spcPct val="20000"/>
            </a:spcAft>
            <a:buChar char="•"/>
          </a:pPr>
          <a:r>
            <a:rPr lang="fr-FR" sz="2000" kern="1200" dirty="0"/>
            <a:t>expérience dans la production de déclarations T1, à jour avec ses propres déclarations et aucun </a:t>
          </a:r>
          <a:r>
            <a:rPr lang="fr-FR" sz="2000" kern="1200"/>
            <a:t>solde impayé</a:t>
          </a:r>
          <a:endParaRPr lang="fr-CA" sz="2000" kern="1200" dirty="0"/>
        </a:p>
        <a:p>
          <a:pPr marL="228600" lvl="1" indent="-228600" algn="l" defTabSz="889000">
            <a:lnSpc>
              <a:spcPct val="90000"/>
            </a:lnSpc>
            <a:spcBef>
              <a:spcPct val="0"/>
            </a:spcBef>
            <a:spcAft>
              <a:spcPct val="20000"/>
            </a:spcAft>
            <a:buChar char="•"/>
          </a:pPr>
          <a:endParaRPr lang="fr-CA" sz="2000" kern="1200" dirty="0"/>
        </a:p>
      </dsp:txBody>
      <dsp:txXfrm>
        <a:off x="0" y="853904"/>
        <a:ext cx="10515600" cy="45954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81DDF-B2E4-4D8D-B420-81403C08EFA3}">
      <dsp:nvSpPr>
        <dsp:cNvPr id="0" name=""/>
        <dsp:cNvSpPr/>
      </dsp:nvSpPr>
      <dsp:spPr>
        <a:xfrm>
          <a:off x="0" y="5683"/>
          <a:ext cx="10515600" cy="6441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2590CB-1623-428C-A1E7-A573FB06BF1B}">
      <dsp:nvSpPr>
        <dsp:cNvPr id="0" name=""/>
        <dsp:cNvSpPr/>
      </dsp:nvSpPr>
      <dsp:spPr>
        <a:xfrm>
          <a:off x="194845" y="150610"/>
          <a:ext cx="354610" cy="35426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71E6E12-E4B6-404F-9E4E-F5BE0F900EAC}">
      <dsp:nvSpPr>
        <dsp:cNvPr id="0" name=""/>
        <dsp:cNvSpPr/>
      </dsp:nvSpPr>
      <dsp:spPr>
        <a:xfrm>
          <a:off x="744300" y="5683"/>
          <a:ext cx="9715510" cy="744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820" tIns="78820" rIns="78820" bIns="78820" numCol="1" spcCol="1270" anchor="ctr" anchorCtr="0">
          <a:noAutofit/>
        </a:bodyPr>
        <a:lstStyle/>
        <a:p>
          <a:pPr marL="0" lvl="0" indent="0" algn="l" defTabSz="977900">
            <a:lnSpc>
              <a:spcPct val="90000"/>
            </a:lnSpc>
            <a:spcBef>
              <a:spcPct val="0"/>
            </a:spcBef>
            <a:spcAft>
              <a:spcPct val="35000"/>
            </a:spcAft>
            <a:buNone/>
          </a:pPr>
          <a:r>
            <a:rPr lang="fr-CA" sz="2200" kern="1200" dirty="0"/>
            <a:t>Volonté d’apprendre</a:t>
          </a:r>
        </a:p>
      </dsp:txBody>
      <dsp:txXfrm>
        <a:off x="744300" y="5683"/>
        <a:ext cx="9715510" cy="744759"/>
      </dsp:txXfrm>
    </dsp:sp>
    <dsp:sp modelId="{3F7C41F7-D3BE-4E80-B707-28C9C7B54495}">
      <dsp:nvSpPr>
        <dsp:cNvPr id="0" name=""/>
        <dsp:cNvSpPr/>
      </dsp:nvSpPr>
      <dsp:spPr>
        <a:xfrm>
          <a:off x="0" y="936633"/>
          <a:ext cx="10515600" cy="6441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EE2FCA-A14B-4161-A117-D844C82EC0CF}">
      <dsp:nvSpPr>
        <dsp:cNvPr id="0" name=""/>
        <dsp:cNvSpPr/>
      </dsp:nvSpPr>
      <dsp:spPr>
        <a:xfrm>
          <a:off x="194845" y="1081559"/>
          <a:ext cx="354610" cy="35426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998995A-C67D-43C8-9D84-35206DE30AEE}">
      <dsp:nvSpPr>
        <dsp:cNvPr id="0" name=""/>
        <dsp:cNvSpPr/>
      </dsp:nvSpPr>
      <dsp:spPr>
        <a:xfrm>
          <a:off x="744300" y="936633"/>
          <a:ext cx="9715510" cy="744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820" tIns="78820" rIns="78820" bIns="78820" numCol="1" spcCol="1270" anchor="ctr" anchorCtr="0">
          <a:noAutofit/>
        </a:bodyPr>
        <a:lstStyle/>
        <a:p>
          <a:pPr marL="0" lvl="0" indent="0" algn="l" defTabSz="977900">
            <a:lnSpc>
              <a:spcPct val="90000"/>
            </a:lnSpc>
            <a:spcBef>
              <a:spcPct val="0"/>
            </a:spcBef>
            <a:spcAft>
              <a:spcPct val="35000"/>
            </a:spcAft>
            <a:buNone/>
          </a:pPr>
          <a:r>
            <a:rPr lang="fr-CA" sz="2200" kern="1200" dirty="0"/>
            <a:t>Empathie et patience dans le travail auprès des personnes vulnérables de la collectivité</a:t>
          </a:r>
        </a:p>
      </dsp:txBody>
      <dsp:txXfrm>
        <a:off x="744300" y="936633"/>
        <a:ext cx="9715510" cy="744759"/>
      </dsp:txXfrm>
    </dsp:sp>
    <dsp:sp modelId="{9BED3DA4-258C-4669-A1B8-C5BEC6002DBB}">
      <dsp:nvSpPr>
        <dsp:cNvPr id="0" name=""/>
        <dsp:cNvSpPr/>
      </dsp:nvSpPr>
      <dsp:spPr>
        <a:xfrm>
          <a:off x="0" y="1867582"/>
          <a:ext cx="10515600" cy="6441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7BC77B-86A4-4FE9-A191-23A5220606D5}">
      <dsp:nvSpPr>
        <dsp:cNvPr id="0" name=""/>
        <dsp:cNvSpPr/>
      </dsp:nvSpPr>
      <dsp:spPr>
        <a:xfrm>
          <a:off x="194845" y="2012508"/>
          <a:ext cx="354610" cy="35426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57334CE-D904-402D-9E84-C6784B7C1BAF}">
      <dsp:nvSpPr>
        <dsp:cNvPr id="0" name=""/>
        <dsp:cNvSpPr/>
      </dsp:nvSpPr>
      <dsp:spPr>
        <a:xfrm>
          <a:off x="744300" y="1867582"/>
          <a:ext cx="9715510" cy="744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820" tIns="78820" rIns="78820" bIns="78820" numCol="1" spcCol="1270" anchor="ctr" anchorCtr="0">
          <a:noAutofit/>
        </a:bodyPr>
        <a:lstStyle/>
        <a:p>
          <a:pPr marL="0" lvl="0" indent="0" algn="l" defTabSz="977900">
            <a:lnSpc>
              <a:spcPct val="90000"/>
            </a:lnSpc>
            <a:spcBef>
              <a:spcPct val="0"/>
            </a:spcBef>
            <a:spcAft>
              <a:spcPct val="35000"/>
            </a:spcAft>
            <a:buNone/>
          </a:pPr>
          <a:r>
            <a:rPr lang="fr-CA" sz="2200" kern="1200" dirty="0"/>
            <a:t>Bonnes aptitudes en communication orale</a:t>
          </a:r>
        </a:p>
      </dsp:txBody>
      <dsp:txXfrm>
        <a:off x="744300" y="1867582"/>
        <a:ext cx="9715510" cy="744759"/>
      </dsp:txXfrm>
    </dsp:sp>
    <dsp:sp modelId="{D6B84DAC-D8AF-43C0-9EB5-0240E272CEE7}">
      <dsp:nvSpPr>
        <dsp:cNvPr id="0" name=""/>
        <dsp:cNvSpPr/>
      </dsp:nvSpPr>
      <dsp:spPr>
        <a:xfrm>
          <a:off x="0" y="2798532"/>
          <a:ext cx="10515600" cy="6441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D0C23E-DE5B-4AEB-B506-DD291BA29C07}">
      <dsp:nvSpPr>
        <dsp:cNvPr id="0" name=""/>
        <dsp:cNvSpPr/>
      </dsp:nvSpPr>
      <dsp:spPr>
        <a:xfrm>
          <a:off x="194845" y="2943458"/>
          <a:ext cx="354610" cy="35426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ECAAA35-2546-4657-8C36-37E1A121F81D}">
      <dsp:nvSpPr>
        <dsp:cNvPr id="0" name=""/>
        <dsp:cNvSpPr/>
      </dsp:nvSpPr>
      <dsp:spPr>
        <a:xfrm>
          <a:off x="744300" y="2798532"/>
          <a:ext cx="9715510" cy="744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820" tIns="78820" rIns="78820" bIns="78820" numCol="1" spcCol="1270" anchor="ctr" anchorCtr="0">
          <a:noAutofit/>
        </a:bodyPr>
        <a:lstStyle/>
        <a:p>
          <a:pPr marL="0" lvl="0" indent="0" algn="l" defTabSz="977900">
            <a:lnSpc>
              <a:spcPct val="90000"/>
            </a:lnSpc>
            <a:spcBef>
              <a:spcPct val="0"/>
            </a:spcBef>
            <a:spcAft>
              <a:spcPct val="35000"/>
            </a:spcAft>
            <a:buNone/>
          </a:pPr>
          <a:r>
            <a:rPr lang="fr-CA" sz="2200" kern="1200" dirty="0"/>
            <a:t>Aisance avec le logiciel de préparation de déclarations T1 ImpôtExpert (fourni gratuitement par l’ARC)</a:t>
          </a:r>
        </a:p>
      </dsp:txBody>
      <dsp:txXfrm>
        <a:off x="744300" y="2798532"/>
        <a:ext cx="9715510" cy="744759"/>
      </dsp:txXfrm>
    </dsp:sp>
    <dsp:sp modelId="{FAA5782D-BED3-4981-8429-61C0F8FD085C}">
      <dsp:nvSpPr>
        <dsp:cNvPr id="0" name=""/>
        <dsp:cNvSpPr/>
      </dsp:nvSpPr>
      <dsp:spPr>
        <a:xfrm>
          <a:off x="0" y="3729481"/>
          <a:ext cx="10515600" cy="6441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B42025-C269-4BCB-9919-9E2F012B18DC}">
      <dsp:nvSpPr>
        <dsp:cNvPr id="0" name=""/>
        <dsp:cNvSpPr/>
      </dsp:nvSpPr>
      <dsp:spPr>
        <a:xfrm>
          <a:off x="194845" y="3874407"/>
          <a:ext cx="354610" cy="35426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3C4F1B-5552-40F5-939B-2460CB8A57FF}">
      <dsp:nvSpPr>
        <dsp:cNvPr id="0" name=""/>
        <dsp:cNvSpPr/>
      </dsp:nvSpPr>
      <dsp:spPr>
        <a:xfrm>
          <a:off x="744300" y="3729481"/>
          <a:ext cx="9715510" cy="744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820" tIns="78820" rIns="78820" bIns="78820" numCol="1" spcCol="1270" anchor="ctr" anchorCtr="0">
          <a:noAutofit/>
        </a:bodyPr>
        <a:lstStyle/>
        <a:p>
          <a:pPr marL="0" lvl="0" indent="0" algn="l" defTabSz="977900">
            <a:lnSpc>
              <a:spcPct val="90000"/>
            </a:lnSpc>
            <a:spcBef>
              <a:spcPct val="0"/>
            </a:spcBef>
            <a:spcAft>
              <a:spcPct val="35000"/>
            </a:spcAft>
            <a:buNone/>
          </a:pPr>
          <a:r>
            <a:rPr lang="fr-CA" sz="2200" kern="1200" dirty="0"/>
            <a:t>Ne pas être facilement dérouté par les chiffres (aucune expertise en mathématiques n’est requise)</a:t>
          </a:r>
        </a:p>
      </dsp:txBody>
      <dsp:txXfrm>
        <a:off x="744300" y="3729481"/>
        <a:ext cx="9715510" cy="74475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13C1AC-2855-46CB-8B20-3C046A500A08}">
      <dsp:nvSpPr>
        <dsp:cNvPr id="0" name=""/>
        <dsp:cNvSpPr/>
      </dsp:nvSpPr>
      <dsp:spPr>
        <a:xfrm>
          <a:off x="1970230" y="120622"/>
          <a:ext cx="1509048" cy="14291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5EC823E-261C-4E7D-919C-08AB849EB584}">
      <dsp:nvSpPr>
        <dsp:cNvPr id="0" name=""/>
        <dsp:cNvSpPr/>
      </dsp:nvSpPr>
      <dsp:spPr>
        <a:xfrm>
          <a:off x="568971" y="1732067"/>
          <a:ext cx="4311566" cy="612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90000"/>
            </a:lnSpc>
            <a:spcBef>
              <a:spcPct val="0"/>
            </a:spcBef>
            <a:spcAft>
              <a:spcPct val="35000"/>
            </a:spcAft>
            <a:buNone/>
            <a:defRPr b="1"/>
          </a:pPr>
          <a:r>
            <a:rPr lang="fr-CA" sz="2600" b="1" kern="1200"/>
            <a:t>Soutien pendant la saison :</a:t>
          </a:r>
          <a:endParaRPr lang="fr-CA" sz="2600" kern="1200"/>
        </a:p>
      </dsp:txBody>
      <dsp:txXfrm>
        <a:off x="568971" y="1732067"/>
        <a:ext cx="4311566" cy="612506"/>
      </dsp:txXfrm>
    </dsp:sp>
    <dsp:sp modelId="{6392EE87-145A-44A5-81BE-2BD92170A411}">
      <dsp:nvSpPr>
        <dsp:cNvPr id="0" name=""/>
        <dsp:cNvSpPr/>
      </dsp:nvSpPr>
      <dsp:spPr>
        <a:xfrm>
          <a:off x="568971" y="2429347"/>
          <a:ext cx="4311566" cy="19299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pPr>
          <a:r>
            <a:rPr lang="fr-CA" sz="2000" kern="1200" dirty="0"/>
            <a:t>L’ARC offre une ligne d’aide réservée aux bénévoles du PCBMI</a:t>
          </a:r>
        </a:p>
        <a:p>
          <a:pPr marL="0" lvl="0" indent="0" algn="ctr" defTabSz="889000">
            <a:lnSpc>
              <a:spcPct val="90000"/>
            </a:lnSpc>
            <a:spcBef>
              <a:spcPct val="0"/>
            </a:spcBef>
            <a:spcAft>
              <a:spcPct val="35000"/>
            </a:spcAft>
            <a:buNone/>
          </a:pPr>
          <a:r>
            <a:rPr lang="fr-CA" sz="2000" kern="1200" dirty="0"/>
            <a:t>Les organismes sont souvent mal outillés pour vous soutenir : jumelez-vous à un bénévole d’expérience de votre comptoir</a:t>
          </a:r>
        </a:p>
      </dsp:txBody>
      <dsp:txXfrm>
        <a:off x="568971" y="2429347"/>
        <a:ext cx="4311566" cy="1929955"/>
      </dsp:txXfrm>
    </dsp:sp>
    <dsp:sp modelId="{6D405E33-DD19-415A-915C-9D399EB4FB79}">
      <dsp:nvSpPr>
        <dsp:cNvPr id="0" name=""/>
        <dsp:cNvSpPr/>
      </dsp:nvSpPr>
      <dsp:spPr>
        <a:xfrm>
          <a:off x="7036321" y="120622"/>
          <a:ext cx="1509048" cy="14291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3D95228-0980-4FBC-86E6-D9530B3E74C1}">
      <dsp:nvSpPr>
        <dsp:cNvPr id="0" name=""/>
        <dsp:cNvSpPr/>
      </dsp:nvSpPr>
      <dsp:spPr>
        <a:xfrm>
          <a:off x="5635062" y="1732067"/>
          <a:ext cx="4311566" cy="612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90000"/>
            </a:lnSpc>
            <a:spcBef>
              <a:spcPct val="0"/>
            </a:spcBef>
            <a:spcAft>
              <a:spcPct val="35000"/>
            </a:spcAft>
            <a:buNone/>
            <a:defRPr b="1"/>
          </a:pPr>
          <a:r>
            <a:rPr lang="fr-CA" sz="2600" b="1" kern="1200"/>
            <a:t>Autres défis :</a:t>
          </a:r>
          <a:endParaRPr lang="fr-CA" sz="2600" kern="1200"/>
        </a:p>
      </dsp:txBody>
      <dsp:txXfrm>
        <a:off x="5635062" y="1732067"/>
        <a:ext cx="4311566" cy="612506"/>
      </dsp:txXfrm>
    </dsp:sp>
    <dsp:sp modelId="{27B9CEB5-3152-4E7A-B1CC-A65FC164646F}">
      <dsp:nvSpPr>
        <dsp:cNvPr id="0" name=""/>
        <dsp:cNvSpPr/>
      </dsp:nvSpPr>
      <dsp:spPr>
        <a:xfrm>
          <a:off x="5635062" y="2429347"/>
          <a:ext cx="4311566" cy="19299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pPr>
          <a:r>
            <a:rPr lang="fr-CA" sz="2000" kern="1200" dirty="0"/>
            <a:t>Clients aux documents désorganisés, confus quant à leur situation, vivant des difficultés émotionnelles ou linguistiques, ou cas particuliers (p. ex., nouveaux arrivants)</a:t>
          </a:r>
        </a:p>
        <a:p>
          <a:pPr marL="0" lvl="0" indent="0" algn="ctr" defTabSz="889000">
            <a:lnSpc>
              <a:spcPct val="90000"/>
            </a:lnSpc>
            <a:spcBef>
              <a:spcPct val="0"/>
            </a:spcBef>
            <a:spcAft>
              <a:spcPct val="35000"/>
            </a:spcAft>
            <a:buNone/>
          </a:pPr>
          <a:r>
            <a:rPr lang="fr-CA" sz="2000" kern="1200" dirty="0"/>
            <a:t>Beaucoup de clients, peu de temps : il faut faire vite et bien</a:t>
          </a:r>
        </a:p>
      </dsp:txBody>
      <dsp:txXfrm>
        <a:off x="5635062" y="2429347"/>
        <a:ext cx="4311566" cy="192995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DBEA61-0E17-440E-9F1B-B65CDF33CE01}">
      <dsp:nvSpPr>
        <dsp:cNvPr id="0" name=""/>
        <dsp:cNvSpPr/>
      </dsp:nvSpPr>
      <dsp:spPr>
        <a:xfrm>
          <a:off x="0" y="0"/>
          <a:ext cx="3286125" cy="447992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6199" tIns="330200" rIns="256199" bIns="330200" numCol="1" spcCol="1270" anchor="t" anchorCtr="0">
          <a:noAutofit/>
        </a:bodyPr>
        <a:lstStyle/>
        <a:p>
          <a:pPr marL="0" lvl="0" indent="0" algn="l" defTabSz="844550">
            <a:lnSpc>
              <a:spcPct val="90000"/>
            </a:lnSpc>
            <a:spcBef>
              <a:spcPct val="0"/>
            </a:spcBef>
            <a:spcAft>
              <a:spcPct val="35000"/>
            </a:spcAft>
            <a:buNone/>
          </a:pPr>
          <a:r>
            <a:rPr lang="fr-CA" sz="1900" b="1" kern="1200" dirty="0"/>
            <a:t>Reconnaissance : </a:t>
          </a:r>
          <a:r>
            <a:rPr lang="fr-CA" sz="1900" kern="1200" dirty="0"/>
            <a:t>les résidents savent que les préparateurs sont des bénévoles et les remercient souvent de leurs efforts</a:t>
          </a:r>
        </a:p>
      </dsp:txBody>
      <dsp:txXfrm>
        <a:off x="0" y="1702371"/>
        <a:ext cx="3286125" cy="2687955"/>
      </dsp:txXfrm>
    </dsp:sp>
    <dsp:sp modelId="{993937A2-A033-4102-A356-1340A06FD351}">
      <dsp:nvSpPr>
        <dsp:cNvPr id="0" name=""/>
        <dsp:cNvSpPr/>
      </dsp:nvSpPr>
      <dsp:spPr>
        <a:xfrm>
          <a:off x="971073" y="447992"/>
          <a:ext cx="1343977" cy="1343977"/>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04782" tIns="12700" rIns="104782" bIns="12700" numCol="1" spcCol="1270" anchor="ctr" anchorCtr="0">
          <a:noAutofit/>
        </a:bodyPr>
        <a:lstStyle/>
        <a:p>
          <a:pPr marL="0" lvl="0" indent="0" algn="ctr" defTabSz="2133600">
            <a:lnSpc>
              <a:spcPct val="90000"/>
            </a:lnSpc>
            <a:spcBef>
              <a:spcPct val="0"/>
            </a:spcBef>
            <a:spcAft>
              <a:spcPct val="35000"/>
            </a:spcAft>
            <a:buNone/>
          </a:pPr>
          <a:r>
            <a:rPr lang="fr-CA" sz="4800" kern="1200"/>
            <a:t>1</a:t>
          </a:r>
        </a:p>
      </dsp:txBody>
      <dsp:txXfrm>
        <a:off x="1167894" y="644813"/>
        <a:ext cx="950335" cy="950335"/>
      </dsp:txXfrm>
    </dsp:sp>
    <dsp:sp modelId="{D3B7D8F8-69D8-49DE-84BE-BD83952DC773}">
      <dsp:nvSpPr>
        <dsp:cNvPr id="0" name=""/>
        <dsp:cNvSpPr/>
      </dsp:nvSpPr>
      <dsp:spPr>
        <a:xfrm>
          <a:off x="0" y="4479853"/>
          <a:ext cx="3286125"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2FFC5E13-99B3-4699-B81B-78ACE3E772F2}">
      <dsp:nvSpPr>
        <dsp:cNvPr id="0" name=""/>
        <dsp:cNvSpPr/>
      </dsp:nvSpPr>
      <dsp:spPr>
        <a:xfrm>
          <a:off x="3614737" y="0"/>
          <a:ext cx="3286125" cy="447992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6199" tIns="330200" rIns="256199" bIns="330200" numCol="1" spcCol="1270" anchor="t" anchorCtr="0">
          <a:noAutofit/>
        </a:bodyPr>
        <a:lstStyle/>
        <a:p>
          <a:pPr marL="0" lvl="0" indent="0" algn="l" defTabSz="844550">
            <a:lnSpc>
              <a:spcPct val="90000"/>
            </a:lnSpc>
            <a:spcBef>
              <a:spcPct val="0"/>
            </a:spcBef>
            <a:spcAft>
              <a:spcPct val="35000"/>
            </a:spcAft>
            <a:buNone/>
          </a:pPr>
          <a:r>
            <a:rPr lang="fr-CA" sz="1900" b="1" kern="1200" dirty="0"/>
            <a:t>Résultats concrets : </a:t>
          </a:r>
          <a:r>
            <a:rPr lang="fr-CA" sz="1900" kern="1200" dirty="0"/>
            <a:t>de plus en plus d’organismes hôtes montrent aux bénévoles le montant exact des prestations directes qu’ils ont générées pour leurs clients</a:t>
          </a:r>
        </a:p>
      </dsp:txBody>
      <dsp:txXfrm>
        <a:off x="3614737" y="1702371"/>
        <a:ext cx="3286125" cy="2687955"/>
      </dsp:txXfrm>
    </dsp:sp>
    <dsp:sp modelId="{AB59B0B7-2C6D-4D79-8E6C-38D568788FFF}">
      <dsp:nvSpPr>
        <dsp:cNvPr id="0" name=""/>
        <dsp:cNvSpPr/>
      </dsp:nvSpPr>
      <dsp:spPr>
        <a:xfrm>
          <a:off x="4585811" y="447992"/>
          <a:ext cx="1343977" cy="1343977"/>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04782" tIns="12700" rIns="104782" bIns="12700" numCol="1" spcCol="1270" anchor="ctr" anchorCtr="0">
          <a:noAutofit/>
        </a:bodyPr>
        <a:lstStyle/>
        <a:p>
          <a:pPr marL="0" lvl="0" indent="0" algn="ctr" defTabSz="2133600">
            <a:lnSpc>
              <a:spcPct val="90000"/>
            </a:lnSpc>
            <a:spcBef>
              <a:spcPct val="0"/>
            </a:spcBef>
            <a:spcAft>
              <a:spcPct val="35000"/>
            </a:spcAft>
            <a:buNone/>
          </a:pPr>
          <a:r>
            <a:rPr lang="fr-CA" sz="4800" kern="1200"/>
            <a:t>2</a:t>
          </a:r>
        </a:p>
      </dsp:txBody>
      <dsp:txXfrm>
        <a:off x="4782632" y="644813"/>
        <a:ext cx="950335" cy="950335"/>
      </dsp:txXfrm>
    </dsp:sp>
    <dsp:sp modelId="{CAA8E944-D594-408A-ACC6-0D0E7B57F650}">
      <dsp:nvSpPr>
        <dsp:cNvPr id="0" name=""/>
        <dsp:cNvSpPr/>
      </dsp:nvSpPr>
      <dsp:spPr>
        <a:xfrm>
          <a:off x="3614737" y="4479853"/>
          <a:ext cx="3286125"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CDA98F7-3380-4BF3-BA5A-3DE73A3AC173}">
      <dsp:nvSpPr>
        <dsp:cNvPr id="0" name=""/>
        <dsp:cNvSpPr/>
      </dsp:nvSpPr>
      <dsp:spPr>
        <a:xfrm>
          <a:off x="7229475" y="0"/>
          <a:ext cx="3286125" cy="447992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6199" tIns="330200" rIns="256199" bIns="330200" numCol="1" spcCol="1270" anchor="t" anchorCtr="0">
          <a:noAutofit/>
        </a:bodyPr>
        <a:lstStyle/>
        <a:p>
          <a:pPr marL="0" lvl="0" indent="0" algn="l" defTabSz="844550">
            <a:lnSpc>
              <a:spcPct val="90000"/>
            </a:lnSpc>
            <a:spcBef>
              <a:spcPct val="0"/>
            </a:spcBef>
            <a:spcAft>
              <a:spcPct val="35000"/>
            </a:spcAft>
            <a:buNone/>
          </a:pPr>
          <a:r>
            <a:rPr lang="fr-CA" sz="1900" b="1" kern="1200" dirty="0"/>
            <a:t>Retombées durables : </a:t>
          </a:r>
          <a:r>
            <a:rPr lang="fr-CA" sz="1900" kern="1200" dirty="0"/>
            <a:t>les bénévoles aident des membres vulnérables de la collectivité à améliorer considérablement leur sécurité du revenu et à réduire le stress lié à la pauvreté</a:t>
          </a:r>
        </a:p>
      </dsp:txBody>
      <dsp:txXfrm>
        <a:off x="7229475" y="1702371"/>
        <a:ext cx="3286125" cy="2687955"/>
      </dsp:txXfrm>
    </dsp:sp>
    <dsp:sp modelId="{6C4D0313-7796-4B55-B3E2-E0E543BFE149}">
      <dsp:nvSpPr>
        <dsp:cNvPr id="0" name=""/>
        <dsp:cNvSpPr/>
      </dsp:nvSpPr>
      <dsp:spPr>
        <a:xfrm>
          <a:off x="8200548" y="447992"/>
          <a:ext cx="1343977" cy="1343977"/>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04782" tIns="12700" rIns="104782" bIns="12700" numCol="1" spcCol="1270" anchor="ctr" anchorCtr="0">
          <a:noAutofit/>
        </a:bodyPr>
        <a:lstStyle/>
        <a:p>
          <a:pPr marL="0" lvl="0" indent="0" algn="ctr" defTabSz="2133600">
            <a:lnSpc>
              <a:spcPct val="90000"/>
            </a:lnSpc>
            <a:spcBef>
              <a:spcPct val="0"/>
            </a:spcBef>
            <a:spcAft>
              <a:spcPct val="35000"/>
            </a:spcAft>
            <a:buNone/>
          </a:pPr>
          <a:r>
            <a:rPr lang="fr-CA" sz="4800" kern="1200"/>
            <a:t>3</a:t>
          </a:r>
        </a:p>
      </dsp:txBody>
      <dsp:txXfrm>
        <a:off x="8397369" y="644813"/>
        <a:ext cx="950335" cy="950335"/>
      </dsp:txXfrm>
    </dsp:sp>
    <dsp:sp modelId="{A51E9923-893A-44B7-807B-63EC001E3C73}">
      <dsp:nvSpPr>
        <dsp:cNvPr id="0" name=""/>
        <dsp:cNvSpPr/>
      </dsp:nvSpPr>
      <dsp:spPr>
        <a:xfrm>
          <a:off x="7229475" y="4479853"/>
          <a:ext cx="3286125"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4106F-A246-2E48-9544-E8146AB80CF1}"/>
              </a:ext>
            </a:extLst>
          </p:cNvPr>
          <p:cNvSpPr>
            <a:spLocks noGrp="1"/>
          </p:cNvSpPr>
          <p:nvPr>
            <p:ph type="ctrTitle"/>
          </p:nvPr>
        </p:nvSpPr>
        <p:spPr>
          <a:xfrm>
            <a:off x="838200" y="1143000"/>
            <a:ext cx="10515600" cy="2194560"/>
          </a:xfrm>
        </p:spPr>
        <p:txBody>
          <a:bodyPr anchor="b"/>
          <a:lstStyle>
            <a:lvl1pPr algn="l">
              <a:defRPr sz="4400">
                <a:solidFill>
                  <a:srgbClr val="FFFFFF"/>
                </a:solidFill>
              </a:defRPr>
            </a:lvl1pPr>
          </a:lstStyle>
          <a:p>
            <a:r>
              <a:rPr lang="en-US"/>
              <a:t>Click to edit Master title style</a:t>
            </a:r>
          </a:p>
        </p:txBody>
      </p:sp>
      <p:sp>
        <p:nvSpPr>
          <p:cNvPr id="3" name="Subtitle 2">
            <a:extLst>
              <a:ext uri="{FF2B5EF4-FFF2-40B4-BE49-F238E27FC236}">
                <a16:creationId xmlns:a16="http://schemas.microsoft.com/office/drawing/2014/main" id="{73229C53-2CA9-764A-93AB-ECAD546B01FA}"/>
              </a:ext>
            </a:extLst>
          </p:cNvPr>
          <p:cNvSpPr>
            <a:spLocks noGrp="1"/>
          </p:cNvSpPr>
          <p:nvPr>
            <p:ph type="subTitle" idx="1"/>
          </p:nvPr>
        </p:nvSpPr>
        <p:spPr>
          <a:xfrm>
            <a:off x="838200" y="3749040"/>
            <a:ext cx="10515600" cy="1828800"/>
          </a:xfrm>
        </p:spPr>
        <p:txBody>
          <a:bodyPr/>
          <a:lstStyle>
            <a:lvl1pPr marL="0" indent="0" algn="l">
              <a:buNone/>
              <a:defRPr sz="2000">
                <a:solidFill>
                  <a:srgbClr val="D3E0E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6C782C-8745-7347-B6AC-4D8772289B98}"/>
              </a:ext>
            </a:extLst>
          </p:cNvPr>
          <p:cNvSpPr>
            <a:spLocks noGrp="1"/>
          </p:cNvSpPr>
          <p:nvPr>
            <p:ph type="dt" sz="half" idx="10"/>
          </p:nvPr>
        </p:nvSpPr>
        <p:spPr/>
        <p:txBody>
          <a:bodyPr/>
          <a:lstStyle/>
          <a:p>
            <a:fld id="{37A2730A-859E-B540-ADF3-E97069AD1FDB}" type="datetimeFigureOut">
              <a:rPr lang="en-US" smtClean="0"/>
              <a:t>10/26/2026</a:t>
            </a:fld>
            <a:endParaRPr lang="en-US"/>
          </a:p>
        </p:txBody>
      </p:sp>
      <p:sp>
        <p:nvSpPr>
          <p:cNvPr id="5" name="Footer Placeholder 4">
            <a:extLst>
              <a:ext uri="{FF2B5EF4-FFF2-40B4-BE49-F238E27FC236}">
                <a16:creationId xmlns:a16="http://schemas.microsoft.com/office/drawing/2014/main" id="{0A1CFD0D-118D-4441-A91C-1B836A28AA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CB8388-0632-6942-96AC-2D619404EDCE}"/>
              </a:ext>
            </a:extLst>
          </p:cNvPr>
          <p:cNvSpPr>
            <a:spLocks noGrp="1"/>
          </p:cNvSpPr>
          <p:nvPr>
            <p:ph type="sldNum" sz="quarter" idx="12"/>
          </p:nvPr>
        </p:nvSpPr>
        <p:spPr/>
        <p:txBody>
          <a:bodyPr/>
          <a:lstStyle/>
          <a:p>
            <a:fld id="{8E05DC9C-C50D-D242-B083-59CEE07163F1}" type="slidenum">
              <a:rPr lang="en-US" smtClean="0"/>
              <a:t>‹#›</a:t>
            </a:fld>
            <a:endParaRPr lang="en-US"/>
          </a:p>
        </p:txBody>
      </p:sp>
      <p:sp>
        <p:nvSpPr>
          <p:cNvPr id="30" name="Accent Bar"/>
          <p:cNvSpPr/>
          <p:nvPr userDrawn="1"/>
        </p:nvSpPr>
        <p:spPr>
          <a:xfrm>
            <a:off x="929640" y="3474720"/>
            <a:ext cx="1097280" cy="73152"/>
          </a:xfrm>
          <a:prstGeom prst="rect">
            <a:avLst/>
          </a:prstGeom>
          <a:solidFill>
            <a:schemeClr val="accent2"/>
          </a:solidFill>
          <a:ln>
            <a:noFill/>
          </a:ln>
        </p:spPr>
        <p:txBody>
          <a:bodyPr/>
          <a:lstStyle/>
          <a:p>
            <a:endParaRPr lang="en-US"/>
          </a:p>
        </p:txBody>
      </p:sp>
    </p:spTree>
    <p:extLst>
      <p:ext uri="{BB962C8B-B14F-4D97-AF65-F5344CB8AC3E}">
        <p14:creationId xmlns:p14="http://schemas.microsoft.com/office/powerpoint/2010/main" val="1151746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FEA2F-4473-0948-AB43-EBE335118A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08B151-747D-604F-903D-9A920F3178C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047E0C-8A67-AE45-9E33-B90E65F82661}"/>
              </a:ext>
            </a:extLst>
          </p:cNvPr>
          <p:cNvSpPr>
            <a:spLocks noGrp="1"/>
          </p:cNvSpPr>
          <p:nvPr>
            <p:ph type="dt" sz="half" idx="10"/>
          </p:nvPr>
        </p:nvSpPr>
        <p:spPr/>
        <p:txBody>
          <a:bodyPr/>
          <a:lstStyle/>
          <a:p>
            <a:fld id="{37A2730A-859E-B540-ADF3-E97069AD1FDB}" type="datetimeFigureOut">
              <a:rPr lang="en-US" smtClean="0"/>
              <a:t>10/26/2026</a:t>
            </a:fld>
            <a:endParaRPr lang="en-US"/>
          </a:p>
        </p:txBody>
      </p:sp>
      <p:sp>
        <p:nvSpPr>
          <p:cNvPr id="5" name="Footer Placeholder 4">
            <a:extLst>
              <a:ext uri="{FF2B5EF4-FFF2-40B4-BE49-F238E27FC236}">
                <a16:creationId xmlns:a16="http://schemas.microsoft.com/office/drawing/2014/main" id="{702C27D1-B1FA-884E-BB86-6AA912AD2C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40875C-8A74-6B43-8AF6-63659F8EC74F}"/>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4219327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cSld name="Section Header">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73F97-6513-314A-BEB3-8AC3A43CEF62}"/>
              </a:ext>
            </a:extLst>
          </p:cNvPr>
          <p:cNvSpPr>
            <a:spLocks noGrp="1"/>
          </p:cNvSpPr>
          <p:nvPr>
            <p:ph type="title"/>
          </p:nvPr>
        </p:nvSpPr>
        <p:spPr>
          <a:xfrm>
            <a:off x="838200" y="1828800"/>
            <a:ext cx="10515600" cy="2560320"/>
          </a:xfrm>
        </p:spPr>
        <p:txBody>
          <a:bodyPr anchor="b"/>
          <a:lstStyle>
            <a:lvl1pPr algn="l">
              <a:defRPr sz="4400">
                <a:solidFill>
                  <a:srgbClr val="FFFFFF"/>
                </a:solidFill>
              </a:defRPr>
            </a:lvl1pPr>
          </a:lstStyle>
          <a:p>
            <a:r>
              <a:rPr lang="en-US"/>
              <a:t>Click to edit Master title style</a:t>
            </a:r>
          </a:p>
        </p:txBody>
      </p:sp>
      <p:sp>
        <p:nvSpPr>
          <p:cNvPr id="3" name="Text Placeholder 2">
            <a:extLst>
              <a:ext uri="{FF2B5EF4-FFF2-40B4-BE49-F238E27FC236}">
                <a16:creationId xmlns:a16="http://schemas.microsoft.com/office/drawing/2014/main" id="{4BAC1008-6364-A640-BA0B-D8775884B51B}"/>
              </a:ext>
            </a:extLst>
          </p:cNvPr>
          <p:cNvSpPr>
            <a:spLocks noGrp="1"/>
          </p:cNvSpPr>
          <p:nvPr>
            <p:ph type="body" idx="1"/>
          </p:nvPr>
        </p:nvSpPr>
        <p:spPr>
          <a:xfrm>
            <a:off x="838200" y="4663440"/>
            <a:ext cx="10515600" cy="1500187"/>
          </a:xfrm>
        </p:spPr>
        <p:txBody>
          <a:bodyPr/>
          <a:lstStyle>
            <a:lvl1pPr marL="0" indent="0" algn="l">
              <a:buNone/>
              <a:defRPr sz="2000">
                <a:solidFill>
                  <a:srgbClr val="D3E0EE"/>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A5AB27E-7D19-9148-AFBE-D10DF7C15B9E}"/>
              </a:ext>
            </a:extLst>
          </p:cNvPr>
          <p:cNvSpPr>
            <a:spLocks noGrp="1"/>
          </p:cNvSpPr>
          <p:nvPr>
            <p:ph type="dt" sz="half" idx="10"/>
          </p:nvPr>
        </p:nvSpPr>
        <p:spPr/>
        <p:txBody>
          <a:bodyPr/>
          <a:lstStyle/>
          <a:p>
            <a:fld id="{37A2730A-859E-B540-ADF3-E97069AD1FDB}" type="datetimeFigureOut">
              <a:rPr lang="en-US" smtClean="0"/>
              <a:t>10/26/2026</a:t>
            </a:fld>
            <a:endParaRPr lang="en-US"/>
          </a:p>
        </p:txBody>
      </p:sp>
      <p:sp>
        <p:nvSpPr>
          <p:cNvPr id="5" name="Footer Placeholder 4">
            <a:extLst>
              <a:ext uri="{FF2B5EF4-FFF2-40B4-BE49-F238E27FC236}">
                <a16:creationId xmlns:a16="http://schemas.microsoft.com/office/drawing/2014/main" id="{FF17AB2F-DBDD-3343-AB56-539EF251BC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82543B-D933-004D-99FF-224DE8B9700E}"/>
              </a:ext>
            </a:extLst>
          </p:cNvPr>
          <p:cNvSpPr>
            <a:spLocks noGrp="1"/>
          </p:cNvSpPr>
          <p:nvPr>
            <p:ph type="sldNum" sz="quarter" idx="12"/>
          </p:nvPr>
        </p:nvSpPr>
        <p:spPr/>
        <p:txBody>
          <a:bodyPr/>
          <a:lstStyle/>
          <a:p>
            <a:fld id="{8E05DC9C-C50D-D242-B083-59CEE07163F1}" type="slidenum">
              <a:rPr lang="en-US" smtClean="0"/>
              <a:t>‹#›</a:t>
            </a:fld>
            <a:endParaRPr lang="en-US"/>
          </a:p>
        </p:txBody>
      </p:sp>
      <p:sp>
        <p:nvSpPr>
          <p:cNvPr id="30" name="Accent Bar"/>
          <p:cNvSpPr/>
          <p:nvPr userDrawn="1"/>
        </p:nvSpPr>
        <p:spPr>
          <a:xfrm>
            <a:off x="929640" y="4480560"/>
            <a:ext cx="1097280" cy="73152"/>
          </a:xfrm>
          <a:prstGeom prst="rect">
            <a:avLst/>
          </a:prstGeom>
          <a:solidFill>
            <a:schemeClr val="accent2"/>
          </a:solidFill>
          <a:ln>
            <a:noFill/>
          </a:ln>
        </p:spPr>
        <p:txBody>
          <a:bodyPr/>
          <a:lstStyle/>
          <a:p>
            <a:endParaRPr lang="en-US"/>
          </a:p>
        </p:txBody>
      </p:sp>
    </p:spTree>
    <p:extLst>
      <p:ext uri="{BB962C8B-B14F-4D97-AF65-F5344CB8AC3E}">
        <p14:creationId xmlns:p14="http://schemas.microsoft.com/office/powerpoint/2010/main" val="3332993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E5657-C487-1D4B-9C65-4DD0F323D1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BF2E6E-20E6-9043-A03F-A481416CA8E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CB42E3-D2BE-6F4D-92FC-1494FD65C17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2A5245B-18BD-FF4F-92B6-242006FB81F1}"/>
              </a:ext>
            </a:extLst>
          </p:cNvPr>
          <p:cNvSpPr>
            <a:spLocks noGrp="1"/>
          </p:cNvSpPr>
          <p:nvPr>
            <p:ph type="dt" sz="half" idx="10"/>
          </p:nvPr>
        </p:nvSpPr>
        <p:spPr/>
        <p:txBody>
          <a:bodyPr/>
          <a:lstStyle/>
          <a:p>
            <a:fld id="{37A2730A-859E-B540-ADF3-E97069AD1FDB}" type="datetimeFigureOut">
              <a:rPr lang="en-US" smtClean="0"/>
              <a:t>10/26/2026</a:t>
            </a:fld>
            <a:endParaRPr lang="en-US"/>
          </a:p>
        </p:txBody>
      </p:sp>
      <p:sp>
        <p:nvSpPr>
          <p:cNvPr id="6" name="Footer Placeholder 5">
            <a:extLst>
              <a:ext uri="{FF2B5EF4-FFF2-40B4-BE49-F238E27FC236}">
                <a16:creationId xmlns:a16="http://schemas.microsoft.com/office/drawing/2014/main" id="{BE081255-874F-754B-A47E-861DA0CD15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E19D76-7CF9-AC46-8DF1-89FFCD7B2D7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999621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3E17C-5F89-8D43-BA72-7627FFCB128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969009-5908-0446-A2D3-27CA7612D7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2A4F87B-6AD1-4F41-B65A-1712AF5CC50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9BD845-9E91-C744-AC94-1F3B0763A6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05476AE-7625-BD41-9CA9-51364370D38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E53358-AC69-5B4B-A141-FBCF7AC85089}"/>
              </a:ext>
            </a:extLst>
          </p:cNvPr>
          <p:cNvSpPr>
            <a:spLocks noGrp="1"/>
          </p:cNvSpPr>
          <p:nvPr>
            <p:ph type="dt" sz="half" idx="10"/>
          </p:nvPr>
        </p:nvSpPr>
        <p:spPr/>
        <p:txBody>
          <a:bodyPr/>
          <a:lstStyle/>
          <a:p>
            <a:fld id="{37A2730A-859E-B540-ADF3-E97069AD1FDB}" type="datetimeFigureOut">
              <a:rPr lang="en-US" smtClean="0"/>
              <a:t>10/26/2026</a:t>
            </a:fld>
            <a:endParaRPr lang="en-US"/>
          </a:p>
        </p:txBody>
      </p:sp>
      <p:sp>
        <p:nvSpPr>
          <p:cNvPr id="8" name="Footer Placeholder 7">
            <a:extLst>
              <a:ext uri="{FF2B5EF4-FFF2-40B4-BE49-F238E27FC236}">
                <a16:creationId xmlns:a16="http://schemas.microsoft.com/office/drawing/2014/main" id="{D9FCEA71-D074-9149-9053-65C6E547F0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C57ED6-3E53-184B-96E1-A81C0B366A20}"/>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337476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7104-1EED-AC46-9BFE-74C4C89738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CA8C08-9E8C-6741-A2F0-5FAB6AE5E4F9}"/>
              </a:ext>
            </a:extLst>
          </p:cNvPr>
          <p:cNvSpPr>
            <a:spLocks noGrp="1"/>
          </p:cNvSpPr>
          <p:nvPr>
            <p:ph type="dt" sz="half" idx="10"/>
          </p:nvPr>
        </p:nvSpPr>
        <p:spPr/>
        <p:txBody>
          <a:bodyPr/>
          <a:lstStyle/>
          <a:p>
            <a:fld id="{37A2730A-859E-B540-ADF3-E97069AD1FDB}" type="datetimeFigureOut">
              <a:rPr lang="en-US" smtClean="0"/>
              <a:t>10/26/2026</a:t>
            </a:fld>
            <a:endParaRPr lang="en-US"/>
          </a:p>
        </p:txBody>
      </p:sp>
      <p:sp>
        <p:nvSpPr>
          <p:cNvPr id="4" name="Footer Placeholder 3">
            <a:extLst>
              <a:ext uri="{FF2B5EF4-FFF2-40B4-BE49-F238E27FC236}">
                <a16:creationId xmlns:a16="http://schemas.microsoft.com/office/drawing/2014/main" id="{2AD7E1B8-2D7B-4548-B1EC-8C766C92D9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E0B748-F1C5-8749-8C42-DAC929DFFC5F}"/>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307546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FE7249-F53D-4B4D-A448-22699C3D26CB}"/>
              </a:ext>
            </a:extLst>
          </p:cNvPr>
          <p:cNvSpPr>
            <a:spLocks noGrp="1"/>
          </p:cNvSpPr>
          <p:nvPr>
            <p:ph type="dt" sz="half" idx="10"/>
          </p:nvPr>
        </p:nvSpPr>
        <p:spPr/>
        <p:txBody>
          <a:bodyPr/>
          <a:lstStyle/>
          <a:p>
            <a:fld id="{37A2730A-859E-B540-ADF3-E97069AD1FDB}" type="datetimeFigureOut">
              <a:rPr lang="en-US" smtClean="0"/>
              <a:t>10/26/2026</a:t>
            </a:fld>
            <a:endParaRPr lang="en-US"/>
          </a:p>
        </p:txBody>
      </p:sp>
      <p:sp>
        <p:nvSpPr>
          <p:cNvPr id="3" name="Footer Placeholder 2">
            <a:extLst>
              <a:ext uri="{FF2B5EF4-FFF2-40B4-BE49-F238E27FC236}">
                <a16:creationId xmlns:a16="http://schemas.microsoft.com/office/drawing/2014/main" id="{54682F3B-F381-C642-956B-8B897A4E6B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599A17-3A94-2D4B-863A-D140FD43EA0B}"/>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799842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E8CEF-1C51-8C45-A4DD-823EF2ED19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E374CA-1122-FA4B-B960-C80ADBD8CF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EA1D2F-31D9-944B-9E05-A6DF632D8B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438C1F2-E75A-7847-BE97-4BAFD26A3C17}"/>
              </a:ext>
            </a:extLst>
          </p:cNvPr>
          <p:cNvSpPr>
            <a:spLocks noGrp="1"/>
          </p:cNvSpPr>
          <p:nvPr>
            <p:ph type="dt" sz="half" idx="10"/>
          </p:nvPr>
        </p:nvSpPr>
        <p:spPr/>
        <p:txBody>
          <a:bodyPr/>
          <a:lstStyle/>
          <a:p>
            <a:fld id="{37A2730A-859E-B540-ADF3-E97069AD1FDB}" type="datetimeFigureOut">
              <a:rPr lang="en-US" smtClean="0"/>
              <a:t>10/26/2026</a:t>
            </a:fld>
            <a:endParaRPr lang="en-US"/>
          </a:p>
        </p:txBody>
      </p:sp>
      <p:sp>
        <p:nvSpPr>
          <p:cNvPr id="6" name="Footer Placeholder 5">
            <a:extLst>
              <a:ext uri="{FF2B5EF4-FFF2-40B4-BE49-F238E27FC236}">
                <a16:creationId xmlns:a16="http://schemas.microsoft.com/office/drawing/2014/main" id="{87989FF9-DBBA-CD42-95A8-C1446B0102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918F56-7D9A-9D48-8FD1-C96B13CCAF54}"/>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367674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687D9-2240-8D42-BF6D-3237D5EF1C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33825A-5AFC-8A42-93C4-F00E40A0FD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DF956E5-5DA8-AB49-9E03-65283DF2A3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78163D5-4687-C243-A8A2-0650A7887076}"/>
              </a:ext>
            </a:extLst>
          </p:cNvPr>
          <p:cNvSpPr>
            <a:spLocks noGrp="1"/>
          </p:cNvSpPr>
          <p:nvPr>
            <p:ph type="dt" sz="half" idx="10"/>
          </p:nvPr>
        </p:nvSpPr>
        <p:spPr/>
        <p:txBody>
          <a:bodyPr/>
          <a:lstStyle/>
          <a:p>
            <a:fld id="{37A2730A-859E-B540-ADF3-E97069AD1FDB}" type="datetimeFigureOut">
              <a:rPr lang="en-US" smtClean="0"/>
              <a:t>10/26/2026</a:t>
            </a:fld>
            <a:endParaRPr lang="en-US"/>
          </a:p>
        </p:txBody>
      </p:sp>
      <p:sp>
        <p:nvSpPr>
          <p:cNvPr id="6" name="Footer Placeholder 5">
            <a:extLst>
              <a:ext uri="{FF2B5EF4-FFF2-40B4-BE49-F238E27FC236}">
                <a16:creationId xmlns:a16="http://schemas.microsoft.com/office/drawing/2014/main" id="{38300BF0-29B6-B343-A484-59353A8ACA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48E5C9-1065-5147-B725-91FB99153EC6}"/>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4116017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59CC8-54DA-0A42-9DA3-C9E7FB11FD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31DD596-2259-614F-A986-3F25CF600FD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A5B1C8-F927-B147-8326-E3862924A8F1}"/>
              </a:ext>
            </a:extLst>
          </p:cNvPr>
          <p:cNvSpPr>
            <a:spLocks noGrp="1"/>
          </p:cNvSpPr>
          <p:nvPr>
            <p:ph type="dt" sz="half" idx="10"/>
          </p:nvPr>
        </p:nvSpPr>
        <p:spPr/>
        <p:txBody>
          <a:bodyPr/>
          <a:lstStyle/>
          <a:p>
            <a:fld id="{37A2730A-859E-B540-ADF3-E97069AD1FDB}" type="datetimeFigureOut">
              <a:rPr lang="en-US" smtClean="0"/>
              <a:t>10/26/2026</a:t>
            </a:fld>
            <a:endParaRPr lang="en-US"/>
          </a:p>
        </p:txBody>
      </p:sp>
      <p:sp>
        <p:nvSpPr>
          <p:cNvPr id="5" name="Footer Placeholder 4">
            <a:extLst>
              <a:ext uri="{FF2B5EF4-FFF2-40B4-BE49-F238E27FC236}">
                <a16:creationId xmlns:a16="http://schemas.microsoft.com/office/drawing/2014/main" id="{EC0B53A9-157A-9941-B952-607DAB5FA2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CF697C-66DE-734A-9CA9-579BCEA17025}"/>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401388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FAABD5-DA08-A547-B641-D0E0889172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B8267B-68DB-BD49-A9B4-434AE7BB23F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D2D5EC-A445-FF43-82E6-1E7554A5DCB3}"/>
              </a:ext>
            </a:extLst>
          </p:cNvPr>
          <p:cNvSpPr>
            <a:spLocks noGrp="1"/>
          </p:cNvSpPr>
          <p:nvPr>
            <p:ph type="dt" sz="half" idx="10"/>
          </p:nvPr>
        </p:nvSpPr>
        <p:spPr/>
        <p:txBody>
          <a:bodyPr/>
          <a:lstStyle/>
          <a:p>
            <a:fld id="{37A2730A-859E-B540-ADF3-E97069AD1FDB}" type="datetimeFigureOut">
              <a:rPr lang="en-US" smtClean="0"/>
              <a:t>10/26/2026</a:t>
            </a:fld>
            <a:endParaRPr lang="en-US"/>
          </a:p>
        </p:txBody>
      </p:sp>
      <p:sp>
        <p:nvSpPr>
          <p:cNvPr id="5" name="Footer Placeholder 4">
            <a:extLst>
              <a:ext uri="{FF2B5EF4-FFF2-40B4-BE49-F238E27FC236}">
                <a16:creationId xmlns:a16="http://schemas.microsoft.com/office/drawing/2014/main" id="{5A76C67B-5186-6A4F-8CC0-6CBFEB1182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BF1686-2B7E-F34D-B970-CC7FA2D3BC5B}"/>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337161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0B6787-B51F-DB42-9E52-63E10EB8651A}"/>
              </a:ext>
            </a:extLst>
          </p:cNvPr>
          <p:cNvSpPr>
            <a:spLocks noGrp="1"/>
          </p:cNvSpPr>
          <p:nvPr>
            <p:ph type="title"/>
          </p:nvPr>
        </p:nvSpPr>
        <p:spPr>
          <a:xfrm>
            <a:off x="838200" y="342900"/>
            <a:ext cx="10515600" cy="102870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563B9472-27F5-2144-BCEC-3E0A96761AF5}"/>
              </a:ext>
            </a:extLst>
          </p:cNvPr>
          <p:cNvSpPr>
            <a:spLocks noGrp="1"/>
          </p:cNvSpPr>
          <p:nvPr>
            <p:ph type="body" idx="1"/>
          </p:nvPr>
        </p:nvSpPr>
        <p:spPr>
          <a:xfrm>
            <a:off x="838200" y="1645920"/>
            <a:ext cx="10515600" cy="448056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352788-8A6E-D24F-82D2-F38C9E41A4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A2730A-859E-B540-ADF3-E97069AD1FDB}" type="datetimeFigureOut">
              <a:rPr lang="en-US" smtClean="0"/>
              <a:t>10/26/2026</a:t>
            </a:fld>
            <a:endParaRPr lang="en-US"/>
          </a:p>
        </p:txBody>
      </p:sp>
      <p:sp>
        <p:nvSpPr>
          <p:cNvPr id="5" name="Footer Placeholder 4">
            <a:extLst>
              <a:ext uri="{FF2B5EF4-FFF2-40B4-BE49-F238E27FC236}">
                <a16:creationId xmlns:a16="http://schemas.microsoft.com/office/drawing/2014/main" id="{A81DDB45-653D-0C49-B78E-967549C7BA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ADC715-0B9A-0348-A62C-3F8BCE535B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05DC9C-C50D-D242-B083-59CEE07163F1}" type="slidenum">
              <a:rPr lang="en-US" smtClean="0"/>
              <a:t>‹#›</a:t>
            </a:fld>
            <a:endParaRPr lang="en-US"/>
          </a:p>
        </p:txBody>
      </p:sp>
      <p:sp>
        <p:nvSpPr>
          <p:cNvPr id="20" name="Accent Rule"/>
          <p:cNvSpPr/>
          <p:nvPr userDrawn="1"/>
        </p:nvSpPr>
        <p:spPr>
          <a:xfrm>
            <a:off x="929640" y="1417320"/>
            <a:ext cx="822960" cy="54864"/>
          </a:xfrm>
          <a:prstGeom prst="rect">
            <a:avLst/>
          </a:prstGeom>
          <a:solidFill>
            <a:schemeClr val="accent2"/>
          </a:solidFill>
          <a:ln>
            <a:noFill/>
          </a:ln>
        </p:spPr>
        <p:txBody>
          <a:bodyPr/>
          <a:lstStyle/>
          <a:p>
            <a:endParaRPr lang="en-US"/>
          </a:p>
        </p:txBody>
      </p:sp>
      <p:sp>
        <p:nvSpPr>
          <p:cNvPr id="21" name="Side Bar"/>
          <p:cNvSpPr/>
          <p:nvPr userDrawn="1"/>
        </p:nvSpPr>
        <p:spPr>
          <a:xfrm>
            <a:off x="0" y="0"/>
            <a:ext cx="137160" cy="6858000"/>
          </a:xfrm>
          <a:prstGeom prst="rect">
            <a:avLst/>
          </a:prstGeom>
          <a:solidFill>
            <a:schemeClr val="accent1"/>
          </a:solidFill>
          <a:ln>
            <a:noFill/>
          </a:ln>
        </p:spPr>
        <p:txBody>
          <a:bodyPr/>
          <a:lstStyle/>
          <a:p>
            <a:endParaRPr lang="en-US"/>
          </a:p>
        </p:txBody>
      </p:sp>
    </p:spTree>
    <p:extLst>
      <p:ext uri="{BB962C8B-B14F-4D97-AF65-F5344CB8AC3E}">
        <p14:creationId xmlns:p14="http://schemas.microsoft.com/office/powerpoint/2010/main" val="276884903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32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4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C324D-074E-61D0-D6FE-9F0B66B4F349}"/>
              </a:ext>
            </a:extLst>
          </p:cNvPr>
          <p:cNvSpPr>
            <a:spLocks noGrp="1"/>
          </p:cNvSpPr>
          <p:nvPr>
            <p:ph type="ctrTitle"/>
          </p:nvPr>
        </p:nvSpPr>
        <p:spPr/>
        <p:txBody>
          <a:bodyPr>
            <a:normAutofit fontScale="90000"/>
          </a:bodyPr>
          <a:lstStyle/>
          <a:p>
            <a:r>
              <a:rPr lang="fr-CA" sz="4900" dirty="0"/>
              <a:t>Séance d’information sur le PCBMI :</a:t>
            </a:r>
            <a:br>
              <a:rPr lang="fr-CA" dirty="0"/>
            </a:br>
            <a:br>
              <a:rPr lang="fr-CA" dirty="0"/>
            </a:br>
            <a:r>
              <a:rPr lang="fr-CA" i="1" dirty="0"/>
              <a:t>Ce qu’il faut pour être bénévole du PCBMI</a:t>
            </a:r>
          </a:p>
        </p:txBody>
      </p:sp>
      <p:sp>
        <p:nvSpPr>
          <p:cNvPr id="3" name="Subtitle 2">
            <a:extLst>
              <a:ext uri="{FF2B5EF4-FFF2-40B4-BE49-F238E27FC236}">
                <a16:creationId xmlns:a16="http://schemas.microsoft.com/office/drawing/2014/main" id="{81A3A648-62A2-370C-2E6A-DDE52EAD8979}"/>
              </a:ext>
            </a:extLst>
          </p:cNvPr>
          <p:cNvSpPr>
            <a:spLocks noGrp="1"/>
          </p:cNvSpPr>
          <p:nvPr>
            <p:ph type="subTitle" idx="1"/>
          </p:nvPr>
        </p:nvSpPr>
        <p:spPr>
          <a:xfrm>
            <a:off x="941717" y="4352889"/>
            <a:ext cx="10515600" cy="1828800"/>
          </a:xfrm>
        </p:spPr>
        <p:txBody>
          <a:bodyPr/>
          <a:lstStyle/>
          <a:p>
            <a:endParaRPr lang="fr-CA" sz="2400" b="1" dirty="0">
              <a:solidFill>
                <a:srgbClr val="FFFFFF"/>
              </a:solidFill>
            </a:endParaRPr>
          </a:p>
          <a:p>
            <a:r>
              <a:rPr lang="fr-CA" sz="2400" b="1" dirty="0">
                <a:solidFill>
                  <a:srgbClr val="FFFFFF"/>
                </a:solidFill>
              </a:rPr>
              <a:t>octobre 2026</a:t>
            </a:r>
          </a:p>
          <a:p>
            <a:pPr>
              <a:spcBef>
                <a:spcPts val="600"/>
              </a:spcBef>
            </a:pPr>
            <a:endParaRPr lang="fr-CA" sz="1800" dirty="0"/>
          </a:p>
          <a:p>
            <a:pPr>
              <a:spcBef>
                <a:spcPts val="600"/>
              </a:spcBef>
            </a:pPr>
            <a:r>
              <a:rPr lang="fr-CA" sz="1800" dirty="0"/>
              <a:t>Jonathan Rothschild</a:t>
            </a:r>
          </a:p>
        </p:txBody>
      </p:sp>
    </p:spTree>
    <p:extLst>
      <p:ext uri="{BB962C8B-B14F-4D97-AF65-F5344CB8AC3E}">
        <p14:creationId xmlns:p14="http://schemas.microsoft.com/office/powerpoint/2010/main" val="14305528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82C04-9C15-A382-18A3-A17BA1325FC6}"/>
              </a:ext>
            </a:extLst>
          </p:cNvPr>
          <p:cNvSpPr>
            <a:spLocks noGrp="1"/>
          </p:cNvSpPr>
          <p:nvPr>
            <p:ph type="title"/>
          </p:nvPr>
        </p:nvSpPr>
        <p:spPr>
          <a:xfrm>
            <a:off x="838200" y="342900"/>
            <a:ext cx="10515600" cy="1028700"/>
          </a:xfrm>
        </p:spPr>
        <p:txBody>
          <a:bodyPr anchor="b">
            <a:normAutofit/>
          </a:bodyPr>
          <a:lstStyle/>
          <a:p>
            <a:r>
              <a:rPr lang="fr-CA" dirty="0"/>
              <a:t>Ordre du jour</a:t>
            </a:r>
          </a:p>
        </p:txBody>
      </p:sp>
      <p:sp>
        <p:nvSpPr>
          <p:cNvPr id="3" name="Content Placeholder 2">
            <a:extLst>
              <a:ext uri="{FF2B5EF4-FFF2-40B4-BE49-F238E27FC236}">
                <a16:creationId xmlns:a16="http://schemas.microsoft.com/office/drawing/2014/main" id="{601E8ABB-CE87-D6FB-306F-A34217F7F4ED}"/>
              </a:ext>
            </a:extLst>
          </p:cNvPr>
          <p:cNvSpPr>
            <a:spLocks noGrp="1"/>
          </p:cNvSpPr>
          <p:nvPr>
            <p:ph sz="half" idx="1"/>
          </p:nvPr>
        </p:nvSpPr>
        <p:spPr>
          <a:xfrm>
            <a:off x="838200" y="1825625"/>
            <a:ext cx="5181600" cy="4351338"/>
          </a:xfrm>
        </p:spPr>
        <p:txBody>
          <a:bodyPr>
            <a:normAutofit/>
          </a:bodyPr>
          <a:lstStyle/>
          <a:p>
            <a:pPr marL="457200" lvl="0" indent="-457200">
              <a:spcBef>
                <a:spcPts val="400"/>
              </a:spcBef>
              <a:buFont typeface="+mj-lt"/>
              <a:buAutoNum type="arabicPeriod"/>
            </a:pPr>
            <a:r>
              <a:rPr lang="fr-CA" sz="1900"/>
              <a:t>Objectif de la séance</a:t>
            </a:r>
          </a:p>
          <a:p>
            <a:pPr marL="457200" lvl="0" indent="-457200">
              <a:spcBef>
                <a:spcPts val="400"/>
              </a:spcBef>
              <a:buFont typeface="+mj-lt"/>
              <a:buAutoNum type="arabicPeriod"/>
            </a:pPr>
            <a:r>
              <a:rPr lang="fr-CA" sz="1900"/>
              <a:t>Qu’est-ce que le PCBMI et pourquoi est-ce important?</a:t>
            </a:r>
          </a:p>
          <a:p>
            <a:pPr marL="457200" lvl="0" indent="-457200">
              <a:spcBef>
                <a:spcPts val="400"/>
              </a:spcBef>
              <a:buFont typeface="+mj-lt"/>
              <a:buAutoNum type="arabicPeriod"/>
            </a:pPr>
            <a:r>
              <a:rPr lang="fr-CA" sz="1900"/>
              <a:t>Ce que font les bénévoles du PCBMI</a:t>
            </a:r>
          </a:p>
          <a:p>
            <a:pPr marL="457200" lvl="0" indent="-457200">
              <a:spcBef>
                <a:spcPts val="400"/>
              </a:spcBef>
              <a:buFont typeface="+mj-lt"/>
              <a:buAutoNum type="arabicPeriod"/>
            </a:pPr>
            <a:r>
              <a:rPr lang="fr-CA" sz="1900"/>
              <a:t>Rôles et critères d’admissibilité au PCBMI</a:t>
            </a:r>
          </a:p>
          <a:p>
            <a:pPr marL="457200" lvl="0" indent="-457200">
              <a:spcBef>
                <a:spcPts val="400"/>
              </a:spcBef>
              <a:buFont typeface="+mj-lt"/>
              <a:buAutoNum type="arabicPeriod"/>
            </a:pPr>
            <a:r>
              <a:rPr lang="fr-CA" sz="1900"/>
              <a:t>Ce qu’il faut pour une expérience de bénévolat réussie</a:t>
            </a:r>
          </a:p>
          <a:p>
            <a:pPr marL="457200" lvl="0" indent="-457200">
              <a:spcBef>
                <a:spcPts val="400"/>
              </a:spcBef>
              <a:buFont typeface="+mj-lt"/>
              <a:buAutoNum type="arabicPeriod"/>
            </a:pPr>
            <a:r>
              <a:rPr lang="fr-CA" sz="1900"/>
              <a:t>Défis</a:t>
            </a:r>
          </a:p>
          <a:p>
            <a:pPr marL="457200" lvl="0" indent="-457200">
              <a:spcBef>
                <a:spcPts val="400"/>
              </a:spcBef>
              <a:buFont typeface="+mj-lt"/>
              <a:buAutoNum type="arabicPeriod"/>
            </a:pPr>
            <a:r>
              <a:rPr lang="fr-CA" sz="1900"/>
              <a:t>Avantages</a:t>
            </a:r>
          </a:p>
          <a:p>
            <a:pPr marL="457200" lvl="0" indent="-457200">
              <a:spcBef>
                <a:spcPts val="400"/>
              </a:spcBef>
              <a:buFont typeface="+mj-lt"/>
              <a:buAutoNum type="arabicPeriod"/>
            </a:pPr>
            <a:r>
              <a:rPr lang="fr-CA" sz="1900"/>
              <a:t>Témoignage d’un bénévole</a:t>
            </a:r>
          </a:p>
          <a:p>
            <a:pPr marL="457200" lvl="0" indent="-457200">
              <a:spcBef>
                <a:spcPts val="400"/>
              </a:spcBef>
              <a:buFont typeface="+mj-lt"/>
              <a:buAutoNum type="arabicPeriod"/>
            </a:pPr>
            <a:r>
              <a:rPr lang="fr-CA" sz="1900"/>
              <a:t>Ça vous intéresse? Comment procéder et notre soutien</a:t>
            </a:r>
          </a:p>
          <a:p>
            <a:pPr marL="457200" lvl="0" indent="-457200">
              <a:spcBef>
                <a:spcPts val="400"/>
              </a:spcBef>
              <a:buFont typeface="+mj-lt"/>
              <a:buAutoNum type="arabicPeriod"/>
            </a:pPr>
            <a:r>
              <a:rPr lang="fr-CA" sz="1900"/>
              <a:t>Questions et réponses</a:t>
            </a:r>
          </a:p>
        </p:txBody>
      </p:sp>
      <p:pic>
        <p:nvPicPr>
          <p:cNvPr id="8" name="Content Placeholder 7">
            <a:extLst>
              <a:ext uri="{FF2B5EF4-FFF2-40B4-BE49-F238E27FC236}">
                <a16:creationId xmlns:a16="http://schemas.microsoft.com/office/drawing/2014/main" id="{CDBF95B9-6AF3-8FDD-CB09-998BD9448DA7}"/>
              </a:ext>
            </a:extLst>
          </p:cNvPr>
          <p:cNvPicPr>
            <a:picLocks noGrp="1" noChangeAspect="1"/>
          </p:cNvPicPr>
          <p:nvPr>
            <p:ph sz="half" idx="2"/>
          </p:nvPr>
        </p:nvPicPr>
        <p:blipFill>
          <a:blip r:embed="rId2"/>
          <a:stretch>
            <a:fillRect/>
          </a:stretch>
        </p:blipFill>
        <p:spPr>
          <a:xfrm>
            <a:off x="6172200" y="3023267"/>
            <a:ext cx="5181600" cy="1956054"/>
          </a:xfrm>
          <a:prstGeom prst="rect">
            <a:avLst/>
          </a:prstGeom>
          <a:noFill/>
        </p:spPr>
      </p:pic>
    </p:spTree>
    <p:extLst>
      <p:ext uri="{BB962C8B-B14F-4D97-AF65-F5344CB8AC3E}">
        <p14:creationId xmlns:p14="http://schemas.microsoft.com/office/powerpoint/2010/main" val="3213225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82C04-9C15-A382-18A3-A17BA1325FC6}"/>
              </a:ext>
            </a:extLst>
          </p:cNvPr>
          <p:cNvSpPr>
            <a:spLocks noGrp="1"/>
          </p:cNvSpPr>
          <p:nvPr>
            <p:ph type="title"/>
          </p:nvPr>
        </p:nvSpPr>
        <p:spPr/>
        <p:txBody>
          <a:bodyPr anchor="b">
            <a:normAutofit/>
          </a:bodyPr>
          <a:lstStyle/>
          <a:p>
            <a:r>
              <a:rPr lang="fr-CA" dirty="0"/>
              <a:t>Objectif de la séance</a:t>
            </a:r>
          </a:p>
        </p:txBody>
      </p:sp>
      <p:graphicFrame>
        <p:nvGraphicFramePr>
          <p:cNvPr id="5" name="Content Placeholder 2">
            <a:extLst>
              <a:ext uri="{FF2B5EF4-FFF2-40B4-BE49-F238E27FC236}">
                <a16:creationId xmlns:a16="http://schemas.microsoft.com/office/drawing/2014/main" id="{1CEB2C3B-A7ED-0FEE-A29B-7BB8FB85AB07}"/>
              </a:ext>
            </a:extLst>
          </p:cNvPr>
          <p:cNvGraphicFramePr>
            <a:graphicFrameLocks noGrp="1"/>
          </p:cNvGraphicFramePr>
          <p:nvPr>
            <p:ph idx="1"/>
          </p:nvPr>
        </p:nvGraphicFramePr>
        <p:xfrm>
          <a:off x="838200" y="1646238"/>
          <a:ext cx="10515600" cy="4479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2896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E8926-096E-A7D2-0ED2-A441AB886EEB}"/>
              </a:ext>
            </a:extLst>
          </p:cNvPr>
          <p:cNvSpPr>
            <a:spLocks noGrp="1"/>
          </p:cNvSpPr>
          <p:nvPr>
            <p:ph type="title"/>
          </p:nvPr>
        </p:nvSpPr>
        <p:spPr>
          <a:xfrm>
            <a:off x="838200" y="342900"/>
            <a:ext cx="10515600" cy="1028700"/>
          </a:xfrm>
        </p:spPr>
        <p:txBody>
          <a:bodyPr anchor="b">
            <a:normAutofit/>
          </a:bodyPr>
          <a:lstStyle/>
          <a:p>
            <a:r>
              <a:rPr lang="fr-CA"/>
              <a:t>Qu’est-ce que le PCBMI?</a:t>
            </a:r>
          </a:p>
        </p:txBody>
      </p:sp>
      <p:graphicFrame>
        <p:nvGraphicFramePr>
          <p:cNvPr id="5" name="Content Placeholder 2">
            <a:extLst>
              <a:ext uri="{FF2B5EF4-FFF2-40B4-BE49-F238E27FC236}">
                <a16:creationId xmlns:a16="http://schemas.microsoft.com/office/drawing/2014/main" id="{06193EF1-0A7B-3182-A491-5AD06E000D02}"/>
              </a:ext>
            </a:extLst>
          </p:cNvPr>
          <p:cNvGraphicFramePr>
            <a:graphicFrameLocks noGrp="1"/>
          </p:cNvGraphicFramePr>
          <p:nvPr>
            <p:ph idx="1"/>
          </p:nvPr>
        </p:nvGraphicFramePr>
        <p:xfrm>
          <a:off x="838200" y="1645920"/>
          <a:ext cx="10515600" cy="448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96411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E8926-096E-A7D2-0ED2-A441AB886EEB}"/>
              </a:ext>
            </a:extLst>
          </p:cNvPr>
          <p:cNvSpPr>
            <a:spLocks noGrp="1"/>
          </p:cNvSpPr>
          <p:nvPr>
            <p:ph type="ctrTitle"/>
          </p:nvPr>
        </p:nvSpPr>
        <p:spPr/>
        <p:txBody>
          <a:bodyPr anchor="b">
            <a:normAutofit/>
          </a:bodyPr>
          <a:lstStyle/>
          <a:p>
            <a:r>
              <a:rPr lang="fr-CA"/>
              <a:t>Pourquoi est-ce important?</a:t>
            </a:r>
          </a:p>
        </p:txBody>
      </p:sp>
      <p:sp>
        <p:nvSpPr>
          <p:cNvPr id="3" name="Content Placeholder 2">
            <a:extLst>
              <a:ext uri="{FF2B5EF4-FFF2-40B4-BE49-F238E27FC236}">
                <a16:creationId xmlns:a16="http://schemas.microsoft.com/office/drawing/2014/main" id="{BC1E0FCE-69A2-5B42-7D4B-45555AC29DFC}"/>
              </a:ext>
            </a:extLst>
          </p:cNvPr>
          <p:cNvSpPr>
            <a:spLocks noGrp="1"/>
          </p:cNvSpPr>
          <p:nvPr>
            <p:ph type="subTitle" idx="1"/>
          </p:nvPr>
        </p:nvSpPr>
        <p:spPr/>
        <p:txBody>
          <a:bodyPr>
            <a:normAutofit/>
          </a:bodyPr>
          <a:lstStyle/>
          <a:p>
            <a:pPr lvl="0"/>
            <a:r>
              <a:rPr lang="fr-CA" dirty="0"/>
              <a:t>Les gouvernements fédéral et provinciaux s’appuient de plus en plus sur les résultats des déclarations T1 pour verser automatiquement des prestations fondées sur le revenu, et exigent une déclaration produite pour demander d’autres prestations</a:t>
            </a:r>
          </a:p>
        </p:txBody>
      </p:sp>
    </p:spTree>
    <p:extLst>
      <p:ext uri="{BB962C8B-B14F-4D97-AF65-F5344CB8AC3E}">
        <p14:creationId xmlns:p14="http://schemas.microsoft.com/office/powerpoint/2010/main" val="1258685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44D6D-D897-D5B0-9806-9AFCDC728677}"/>
              </a:ext>
            </a:extLst>
          </p:cNvPr>
          <p:cNvSpPr>
            <a:spLocks noGrp="1"/>
          </p:cNvSpPr>
          <p:nvPr>
            <p:ph type="title"/>
          </p:nvPr>
        </p:nvSpPr>
        <p:spPr>
          <a:xfrm>
            <a:off x="838200" y="342900"/>
            <a:ext cx="10515600" cy="1028700"/>
          </a:xfrm>
        </p:spPr>
        <p:txBody>
          <a:bodyPr anchor="b">
            <a:normAutofit/>
          </a:bodyPr>
          <a:lstStyle/>
          <a:p>
            <a:r>
              <a:rPr lang="fr-CA"/>
              <a:t>Prestations fédérales liées à la production d’une déclaration T1</a:t>
            </a:r>
          </a:p>
        </p:txBody>
      </p:sp>
      <p:pic>
        <p:nvPicPr>
          <p:cNvPr id="7" name="Picture 6">
            <a:extLst>
              <a:ext uri="{FF2B5EF4-FFF2-40B4-BE49-F238E27FC236}">
                <a16:creationId xmlns:a16="http://schemas.microsoft.com/office/drawing/2014/main" id="{D74F43F6-8A97-20D0-D5BA-050F94D784F1}"/>
              </a:ext>
            </a:extLst>
          </p:cNvPr>
          <p:cNvPicPr>
            <a:picLocks noChangeAspect="1"/>
          </p:cNvPicPr>
          <p:nvPr/>
        </p:nvPicPr>
        <p:blipFill>
          <a:blip r:embed="rId2"/>
          <a:stretch>
            <a:fillRect/>
          </a:stretch>
        </p:blipFill>
        <p:spPr>
          <a:xfrm>
            <a:off x="838200" y="2394805"/>
            <a:ext cx="10515600" cy="2982790"/>
          </a:xfrm>
          <a:prstGeom prst="rect">
            <a:avLst/>
          </a:prstGeom>
          <a:noFill/>
        </p:spPr>
      </p:pic>
    </p:spTree>
    <p:extLst>
      <p:ext uri="{BB962C8B-B14F-4D97-AF65-F5344CB8AC3E}">
        <p14:creationId xmlns:p14="http://schemas.microsoft.com/office/powerpoint/2010/main" val="958915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E8926-096E-A7D2-0ED2-A441AB886EEB}"/>
              </a:ext>
            </a:extLst>
          </p:cNvPr>
          <p:cNvSpPr>
            <a:spLocks noGrp="1"/>
          </p:cNvSpPr>
          <p:nvPr>
            <p:ph type="ctrTitle"/>
          </p:nvPr>
        </p:nvSpPr>
        <p:spPr/>
        <p:txBody>
          <a:bodyPr anchor="b">
            <a:normAutofit/>
          </a:bodyPr>
          <a:lstStyle/>
          <a:p>
            <a:r>
              <a:rPr lang="fr-CA"/>
              <a:t>Pourquoi est-ce important?</a:t>
            </a:r>
          </a:p>
        </p:txBody>
      </p:sp>
      <p:sp>
        <p:nvSpPr>
          <p:cNvPr id="3" name="Content Placeholder 2">
            <a:extLst>
              <a:ext uri="{FF2B5EF4-FFF2-40B4-BE49-F238E27FC236}">
                <a16:creationId xmlns:a16="http://schemas.microsoft.com/office/drawing/2014/main" id="{BC1E0FCE-69A2-5B42-7D4B-45555AC29DFC}"/>
              </a:ext>
            </a:extLst>
          </p:cNvPr>
          <p:cNvSpPr>
            <a:spLocks noGrp="1"/>
          </p:cNvSpPr>
          <p:nvPr>
            <p:ph type="subTitle" idx="1"/>
          </p:nvPr>
        </p:nvSpPr>
        <p:spPr/>
        <p:txBody>
          <a:bodyPr>
            <a:normAutofit/>
          </a:bodyPr>
          <a:lstStyle/>
          <a:p>
            <a:pPr lvl="0"/>
            <a:r>
              <a:rPr lang="fr-CA" b="1" dirty="0"/>
              <a:t>Produire la déclaration T1 est la porte d’accès </a:t>
            </a:r>
            <a:r>
              <a:rPr lang="fr-CA" dirty="0"/>
              <a:t>aux prestations pour les résidents à faible revenu; s’ils ne produisent pas de déclaration T1 pour l’année d’imposition la plus récente, ils perdent cet accès</a:t>
            </a:r>
          </a:p>
        </p:txBody>
      </p:sp>
    </p:spTree>
    <p:extLst>
      <p:ext uri="{BB962C8B-B14F-4D97-AF65-F5344CB8AC3E}">
        <p14:creationId xmlns:p14="http://schemas.microsoft.com/office/powerpoint/2010/main" val="1889969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BA880-52C8-B484-9B00-6A26A17708CE}"/>
              </a:ext>
            </a:extLst>
          </p:cNvPr>
          <p:cNvSpPr>
            <a:spLocks noGrp="1"/>
          </p:cNvSpPr>
          <p:nvPr>
            <p:ph type="title"/>
          </p:nvPr>
        </p:nvSpPr>
        <p:spPr/>
        <p:txBody>
          <a:bodyPr anchor="b">
            <a:normAutofit/>
          </a:bodyPr>
          <a:lstStyle/>
          <a:p>
            <a:r>
              <a:rPr lang="fr-CA"/>
              <a:t>Ce que font les bénévoles du PCBMI</a:t>
            </a:r>
          </a:p>
        </p:txBody>
      </p:sp>
      <p:graphicFrame>
        <p:nvGraphicFramePr>
          <p:cNvPr id="5" name="Content Placeholder 2">
            <a:extLst>
              <a:ext uri="{FF2B5EF4-FFF2-40B4-BE49-F238E27FC236}">
                <a16:creationId xmlns:a16="http://schemas.microsoft.com/office/drawing/2014/main" id="{1A3EA62D-B38E-10A4-1065-F07283AF9FEB}"/>
              </a:ext>
            </a:extLst>
          </p:cNvPr>
          <p:cNvGraphicFramePr>
            <a:graphicFrameLocks noGrp="1"/>
          </p:cNvGraphicFramePr>
          <p:nvPr>
            <p:ph idx="1"/>
          </p:nvPr>
        </p:nvGraphicFramePr>
        <p:xfrm>
          <a:off x="838200" y="1646238"/>
          <a:ext cx="10515600" cy="4479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5566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40392-F468-B5C9-5281-6BB60890B115}"/>
              </a:ext>
            </a:extLst>
          </p:cNvPr>
          <p:cNvSpPr>
            <a:spLocks noGrp="1"/>
          </p:cNvSpPr>
          <p:nvPr>
            <p:ph type="title"/>
          </p:nvPr>
        </p:nvSpPr>
        <p:spPr/>
        <p:txBody>
          <a:bodyPr anchor="b">
            <a:normAutofit/>
          </a:bodyPr>
          <a:lstStyle/>
          <a:p>
            <a:r>
              <a:rPr lang="fr-CA"/>
              <a:t>Rôles et critères d’admissibilité au PCBMI</a:t>
            </a:r>
          </a:p>
        </p:txBody>
      </p:sp>
      <p:graphicFrame>
        <p:nvGraphicFramePr>
          <p:cNvPr id="5" name="Content Placeholder 2">
            <a:extLst>
              <a:ext uri="{FF2B5EF4-FFF2-40B4-BE49-F238E27FC236}">
                <a16:creationId xmlns:a16="http://schemas.microsoft.com/office/drawing/2014/main" id="{534A5702-C4D7-10BA-F232-0D9027C29418}"/>
              </a:ext>
            </a:extLst>
          </p:cNvPr>
          <p:cNvGraphicFramePr>
            <a:graphicFrameLocks noGrp="1"/>
          </p:cNvGraphicFramePr>
          <p:nvPr>
            <p:ph idx="1"/>
            <p:extLst>
              <p:ext uri="{D42A27DB-BD31-4B8C-83A1-F6EECF244321}">
                <p14:modId xmlns:p14="http://schemas.microsoft.com/office/powerpoint/2010/main" val="2139438552"/>
              </p:ext>
            </p:extLst>
          </p:nvPr>
        </p:nvGraphicFramePr>
        <p:xfrm>
          <a:off x="838200" y="1646236"/>
          <a:ext cx="10515600" cy="5487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0056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907CA-075C-44E0-6033-8738E38A7D27}"/>
              </a:ext>
            </a:extLst>
          </p:cNvPr>
          <p:cNvSpPr>
            <a:spLocks noGrp="1"/>
          </p:cNvSpPr>
          <p:nvPr>
            <p:ph type="title"/>
          </p:nvPr>
        </p:nvSpPr>
        <p:spPr/>
        <p:txBody>
          <a:bodyPr anchor="b">
            <a:normAutofit/>
          </a:bodyPr>
          <a:lstStyle/>
          <a:p>
            <a:r>
              <a:rPr lang="fr-CA"/>
              <a:t>Ce qu’il faut pour une expérience de bénévolat réussie</a:t>
            </a:r>
          </a:p>
        </p:txBody>
      </p:sp>
      <p:graphicFrame>
        <p:nvGraphicFramePr>
          <p:cNvPr id="5" name="Content Placeholder 2">
            <a:extLst>
              <a:ext uri="{FF2B5EF4-FFF2-40B4-BE49-F238E27FC236}">
                <a16:creationId xmlns:a16="http://schemas.microsoft.com/office/drawing/2014/main" id="{FE67066A-71C9-0654-EAE7-B277FA908046}"/>
              </a:ext>
            </a:extLst>
          </p:cNvPr>
          <p:cNvGraphicFramePr>
            <a:graphicFrameLocks noGrp="1"/>
          </p:cNvGraphicFramePr>
          <p:nvPr>
            <p:ph idx="1"/>
          </p:nvPr>
        </p:nvGraphicFramePr>
        <p:xfrm>
          <a:off x="838200" y="1646238"/>
          <a:ext cx="10515600" cy="4479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29025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67D79-83C4-0043-3B70-7320F22039D8}"/>
              </a:ext>
            </a:extLst>
          </p:cNvPr>
          <p:cNvSpPr>
            <a:spLocks noGrp="1"/>
          </p:cNvSpPr>
          <p:nvPr>
            <p:ph type="title"/>
          </p:nvPr>
        </p:nvSpPr>
        <p:spPr>
          <a:xfrm>
            <a:off x="838200" y="342900"/>
            <a:ext cx="10515600" cy="1028700"/>
          </a:xfrm>
        </p:spPr>
        <p:txBody>
          <a:bodyPr anchor="b">
            <a:normAutofit/>
          </a:bodyPr>
          <a:lstStyle/>
          <a:p>
            <a:r>
              <a:rPr lang="fr-CA"/>
              <a:t>Défis : formation</a:t>
            </a:r>
          </a:p>
        </p:txBody>
      </p:sp>
      <p:sp>
        <p:nvSpPr>
          <p:cNvPr id="3" name="Content Placeholder 2">
            <a:extLst>
              <a:ext uri="{FF2B5EF4-FFF2-40B4-BE49-F238E27FC236}">
                <a16:creationId xmlns:a16="http://schemas.microsoft.com/office/drawing/2014/main" id="{6BB55BFB-15B8-1D60-EAFE-5A42F4B78542}"/>
              </a:ext>
            </a:extLst>
          </p:cNvPr>
          <p:cNvSpPr>
            <a:spLocks noGrp="1"/>
          </p:cNvSpPr>
          <p:nvPr>
            <p:ph sz="half" idx="1"/>
          </p:nvPr>
        </p:nvSpPr>
        <p:spPr>
          <a:xfrm>
            <a:off x="838200" y="1825625"/>
            <a:ext cx="5181600" cy="4351338"/>
          </a:xfrm>
        </p:spPr>
        <p:txBody>
          <a:bodyPr>
            <a:normAutofit lnSpcReduction="10000"/>
          </a:bodyPr>
          <a:lstStyle/>
          <a:p>
            <a:pPr lvl="0"/>
            <a:r>
              <a:rPr lang="fr-CA" sz="2200" b="1" dirty="0"/>
              <a:t>Trouver le temps : </a:t>
            </a:r>
            <a:r>
              <a:rPr lang="fr-CA" sz="2200" dirty="0"/>
              <a:t>la courbe d’apprentissage est abrupte</a:t>
            </a:r>
          </a:p>
          <a:p>
            <a:pPr lvl="1"/>
            <a:r>
              <a:rPr lang="fr-CA" sz="2200" dirty="0"/>
              <a:t>L’ARC offre des webinaires en ligne en janvier et au début de février</a:t>
            </a:r>
          </a:p>
          <a:p>
            <a:pPr lvl="1"/>
            <a:r>
              <a:rPr lang="fr-CA" sz="2200" dirty="0"/>
              <a:t>La plupart des organismes offrent la formation en personne et virtuelle aux nouveaux bénévoles à la fin de janvier et en février</a:t>
            </a:r>
          </a:p>
          <a:p>
            <a:pPr lvl="1"/>
            <a:r>
              <a:rPr lang="fr-CA" sz="2200" dirty="0"/>
              <a:t>Le logiciel ImpôtExpert n’est pas intuitif</a:t>
            </a:r>
          </a:p>
          <a:p>
            <a:pPr lvl="1"/>
            <a:r>
              <a:rPr lang="fr-CA" sz="2200" dirty="0"/>
              <a:t>La fonction « Préremplir ma déclaration » exige de la pratique, mais ne peut être utilisée qu’avec de vrais clients</a:t>
            </a:r>
          </a:p>
        </p:txBody>
      </p:sp>
      <p:pic>
        <p:nvPicPr>
          <p:cNvPr id="5" name="Content Placeholder 4">
            <a:extLst>
              <a:ext uri="{FF2B5EF4-FFF2-40B4-BE49-F238E27FC236}">
                <a16:creationId xmlns:a16="http://schemas.microsoft.com/office/drawing/2014/main" id="{60E2828F-0277-17E1-A988-449E7684F189}"/>
              </a:ext>
            </a:extLst>
          </p:cNvPr>
          <p:cNvPicPr>
            <a:picLocks noGrp="1" noChangeAspect="1"/>
          </p:cNvPicPr>
          <p:nvPr>
            <p:ph sz="half" idx="2"/>
          </p:nvPr>
        </p:nvPicPr>
        <p:blipFill>
          <a:blip r:embed="rId2"/>
          <a:srcRect l="15155" r="1" b="1"/>
          <a:stretch>
            <a:fillRect/>
          </a:stretch>
        </p:blipFill>
        <p:spPr>
          <a:xfrm>
            <a:off x="6172200" y="1825625"/>
            <a:ext cx="5181600" cy="4351338"/>
          </a:xfrm>
          <a:prstGeom prst="rect">
            <a:avLst/>
          </a:prstGeom>
          <a:noFill/>
        </p:spPr>
      </p:pic>
    </p:spTree>
    <p:extLst>
      <p:ext uri="{BB962C8B-B14F-4D97-AF65-F5344CB8AC3E}">
        <p14:creationId xmlns:p14="http://schemas.microsoft.com/office/powerpoint/2010/main" val="2085985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DF2E2-C538-CCAC-8825-8203A0413037}"/>
              </a:ext>
            </a:extLst>
          </p:cNvPr>
          <p:cNvSpPr>
            <a:spLocks noGrp="1"/>
          </p:cNvSpPr>
          <p:nvPr>
            <p:ph type="title"/>
          </p:nvPr>
        </p:nvSpPr>
        <p:spPr/>
        <p:txBody>
          <a:bodyPr anchor="b">
            <a:normAutofit/>
          </a:bodyPr>
          <a:lstStyle/>
          <a:p>
            <a:r>
              <a:rPr lang="fr-CA"/>
              <a:t>Défis : soutien et clients</a:t>
            </a:r>
          </a:p>
        </p:txBody>
      </p:sp>
      <p:graphicFrame>
        <p:nvGraphicFramePr>
          <p:cNvPr id="5" name="Content Placeholder 2">
            <a:extLst>
              <a:ext uri="{FF2B5EF4-FFF2-40B4-BE49-F238E27FC236}">
                <a16:creationId xmlns:a16="http://schemas.microsoft.com/office/drawing/2014/main" id="{0096E919-9F0B-C170-9EF8-27F63BDEEA93}"/>
              </a:ext>
            </a:extLst>
          </p:cNvPr>
          <p:cNvGraphicFramePr>
            <a:graphicFrameLocks noGrp="1"/>
          </p:cNvGraphicFramePr>
          <p:nvPr>
            <p:ph idx="1"/>
          </p:nvPr>
        </p:nvGraphicFramePr>
        <p:xfrm>
          <a:off x="838200" y="1646238"/>
          <a:ext cx="10515600" cy="4479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66828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F88CB-7C35-FDD2-866E-B63AB1287F10}"/>
              </a:ext>
            </a:extLst>
          </p:cNvPr>
          <p:cNvSpPr>
            <a:spLocks noGrp="1"/>
          </p:cNvSpPr>
          <p:nvPr>
            <p:ph type="title"/>
          </p:nvPr>
        </p:nvSpPr>
        <p:spPr/>
        <p:txBody>
          <a:bodyPr anchor="b">
            <a:normAutofit/>
          </a:bodyPr>
          <a:lstStyle/>
          <a:p>
            <a:r>
              <a:rPr lang="fr-CA"/>
              <a:t>Avantages</a:t>
            </a:r>
          </a:p>
        </p:txBody>
      </p:sp>
      <p:graphicFrame>
        <p:nvGraphicFramePr>
          <p:cNvPr id="5" name="Content Placeholder 2">
            <a:extLst>
              <a:ext uri="{FF2B5EF4-FFF2-40B4-BE49-F238E27FC236}">
                <a16:creationId xmlns:a16="http://schemas.microsoft.com/office/drawing/2014/main" id="{8B12B774-F34F-879E-944F-C3B14D7E30A7}"/>
              </a:ext>
            </a:extLst>
          </p:cNvPr>
          <p:cNvGraphicFramePr>
            <a:graphicFrameLocks noGrp="1"/>
          </p:cNvGraphicFramePr>
          <p:nvPr>
            <p:ph idx="1"/>
            <p:extLst>
              <p:ext uri="{D42A27DB-BD31-4B8C-83A1-F6EECF244321}">
                <p14:modId xmlns:p14="http://schemas.microsoft.com/office/powerpoint/2010/main" val="542506866"/>
              </p:ext>
            </p:extLst>
          </p:nvPr>
        </p:nvGraphicFramePr>
        <p:xfrm>
          <a:off x="838200" y="1646238"/>
          <a:ext cx="10515600" cy="4479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08533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6B918-0E4B-FE2A-C74B-C357C0E74D1B}"/>
              </a:ext>
            </a:extLst>
          </p:cNvPr>
          <p:cNvSpPr>
            <a:spLocks noGrp="1"/>
          </p:cNvSpPr>
          <p:nvPr>
            <p:ph type="title"/>
          </p:nvPr>
        </p:nvSpPr>
        <p:spPr/>
        <p:txBody>
          <a:bodyPr/>
          <a:lstStyle/>
          <a:p>
            <a:r>
              <a:rPr lang="fr-CA"/>
              <a:t>Témoignage d’un bénévole</a:t>
            </a:r>
          </a:p>
        </p:txBody>
      </p:sp>
      <p:sp>
        <p:nvSpPr>
          <p:cNvPr id="3" name="Text Placeholder 2">
            <a:extLst>
              <a:ext uri="{FF2B5EF4-FFF2-40B4-BE49-F238E27FC236}">
                <a16:creationId xmlns:a16="http://schemas.microsoft.com/office/drawing/2014/main" id="{3B00790B-1BA4-B927-421D-1A4B6C923E3D}"/>
              </a:ext>
            </a:extLst>
          </p:cNvPr>
          <p:cNvSpPr>
            <a:spLocks noGrp="1"/>
          </p:cNvSpPr>
          <p:nvPr>
            <p:ph type="body" idx="1"/>
          </p:nvPr>
        </p:nvSpPr>
        <p:spPr/>
        <p:txBody>
          <a:bodyPr/>
          <a:lstStyle/>
          <a:p>
            <a:endParaRPr lang="fr-CA" sz="2000" dirty="0"/>
          </a:p>
        </p:txBody>
      </p:sp>
    </p:spTree>
    <p:extLst>
      <p:ext uri="{BB962C8B-B14F-4D97-AF65-F5344CB8AC3E}">
        <p14:creationId xmlns:p14="http://schemas.microsoft.com/office/powerpoint/2010/main" val="2463609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D10A9-D11C-3559-64EA-4CB4523E30E7}"/>
              </a:ext>
            </a:extLst>
          </p:cNvPr>
          <p:cNvSpPr>
            <a:spLocks noGrp="1"/>
          </p:cNvSpPr>
          <p:nvPr>
            <p:ph type="title"/>
          </p:nvPr>
        </p:nvSpPr>
        <p:spPr>
          <a:xfrm>
            <a:off x="839788" y="342900"/>
            <a:ext cx="10515600" cy="1028700"/>
          </a:xfrm>
        </p:spPr>
        <p:txBody>
          <a:bodyPr/>
          <a:lstStyle/>
          <a:p>
            <a:r>
              <a:rPr lang="fr-CA"/>
              <a:t>Ça vous intéresse?</a:t>
            </a:r>
          </a:p>
        </p:txBody>
      </p:sp>
      <p:sp>
        <p:nvSpPr>
          <p:cNvPr id="3" name="Text Placeholder 2">
            <a:extLst>
              <a:ext uri="{FF2B5EF4-FFF2-40B4-BE49-F238E27FC236}">
                <a16:creationId xmlns:a16="http://schemas.microsoft.com/office/drawing/2014/main" id="{0619A8A8-5EB1-C04D-7E99-A544993F07C7}"/>
              </a:ext>
            </a:extLst>
          </p:cNvPr>
          <p:cNvSpPr>
            <a:spLocks noGrp="1"/>
          </p:cNvSpPr>
          <p:nvPr>
            <p:ph type="body" idx="1"/>
          </p:nvPr>
        </p:nvSpPr>
        <p:spPr/>
        <p:txBody>
          <a:bodyPr/>
          <a:lstStyle/>
          <a:p>
            <a:r>
              <a:rPr lang="fr-CA" sz="2400" b="1" dirty="0">
                <a:solidFill>
                  <a:schemeClr val="accent1"/>
                </a:solidFill>
              </a:rPr>
              <a:t>Comment procéder</a:t>
            </a:r>
          </a:p>
        </p:txBody>
      </p:sp>
      <p:sp>
        <p:nvSpPr>
          <p:cNvPr id="4" name="Content Placeholder 3">
            <a:extLst>
              <a:ext uri="{FF2B5EF4-FFF2-40B4-BE49-F238E27FC236}">
                <a16:creationId xmlns:a16="http://schemas.microsoft.com/office/drawing/2014/main" id="{522A6898-7CC9-3B03-179E-BDD0FCC8F514}"/>
              </a:ext>
            </a:extLst>
          </p:cNvPr>
          <p:cNvSpPr>
            <a:spLocks noGrp="1"/>
          </p:cNvSpPr>
          <p:nvPr>
            <p:ph sz="half" idx="2"/>
          </p:nvPr>
        </p:nvSpPr>
        <p:spPr/>
        <p:txBody>
          <a:bodyPr>
            <a:normAutofit/>
          </a:bodyPr>
          <a:lstStyle/>
          <a:p>
            <a:pPr lvl="0"/>
            <a:r>
              <a:rPr lang="fr-CA" sz="2200" dirty="0"/>
              <a:t>Inscrivez-vous dès aujourd’hui comme bénévole du PCBMI sur le site Web de l’ARC</a:t>
            </a:r>
          </a:p>
          <a:p>
            <a:pPr lvl="0"/>
            <a:r>
              <a:rPr lang="fr-CA" sz="2200" dirty="0"/>
              <a:t>Demandez un numéro de TED et un ID Rep (si vous comptez aider à préparer des déclarations T1)</a:t>
            </a:r>
          </a:p>
        </p:txBody>
      </p:sp>
      <p:sp>
        <p:nvSpPr>
          <p:cNvPr id="5" name="Text Placeholder 4">
            <a:extLst>
              <a:ext uri="{FF2B5EF4-FFF2-40B4-BE49-F238E27FC236}">
                <a16:creationId xmlns:a16="http://schemas.microsoft.com/office/drawing/2014/main" id="{A92BCD04-C73C-AC17-2318-8A7603BE2D37}"/>
              </a:ext>
            </a:extLst>
          </p:cNvPr>
          <p:cNvSpPr>
            <a:spLocks noGrp="1"/>
          </p:cNvSpPr>
          <p:nvPr>
            <p:ph type="body" sz="quarter" idx="3"/>
          </p:nvPr>
        </p:nvSpPr>
        <p:spPr/>
        <p:txBody>
          <a:bodyPr/>
          <a:lstStyle/>
          <a:p>
            <a:r>
              <a:rPr lang="fr-CA" sz="2400" b="1" dirty="0">
                <a:solidFill>
                  <a:schemeClr val="accent1"/>
                </a:solidFill>
              </a:rPr>
              <a:t>Comment nous pouvons vous aider</a:t>
            </a:r>
          </a:p>
        </p:txBody>
      </p:sp>
      <p:sp>
        <p:nvSpPr>
          <p:cNvPr id="6" name="Content Placeholder 5">
            <a:extLst>
              <a:ext uri="{FF2B5EF4-FFF2-40B4-BE49-F238E27FC236}">
                <a16:creationId xmlns:a16="http://schemas.microsoft.com/office/drawing/2014/main" id="{8F6D792A-1A7C-5CAE-B7B5-FB6187C5E5D8}"/>
              </a:ext>
            </a:extLst>
          </p:cNvPr>
          <p:cNvSpPr>
            <a:spLocks noGrp="1"/>
          </p:cNvSpPr>
          <p:nvPr>
            <p:ph sz="quarter" idx="4"/>
          </p:nvPr>
        </p:nvSpPr>
        <p:spPr/>
        <p:txBody>
          <a:bodyPr>
            <a:normAutofit/>
          </a:bodyPr>
          <a:lstStyle/>
          <a:p>
            <a:pPr lvl="0"/>
            <a:r>
              <a:rPr lang="fr-CA" sz="2200" dirty="0"/>
              <a:t>Vous aider à vous inscrire</a:t>
            </a:r>
          </a:p>
          <a:p>
            <a:pPr lvl="0"/>
            <a:r>
              <a:rPr lang="fr-CA" sz="2200" dirty="0"/>
              <a:t>Trouver un organisme communautaire auquel vous affilier </a:t>
            </a:r>
            <a:r>
              <a:rPr lang="fr-CA" sz="2200"/>
              <a:t>: l’ARC </a:t>
            </a:r>
            <a:r>
              <a:rPr lang="fr-CA" sz="2200" dirty="0"/>
              <a:t>tient une base de données publique de ces organismes, avec leurs coordonnées</a:t>
            </a:r>
          </a:p>
        </p:txBody>
      </p:sp>
    </p:spTree>
    <p:extLst>
      <p:ext uri="{BB962C8B-B14F-4D97-AF65-F5344CB8AC3E}">
        <p14:creationId xmlns:p14="http://schemas.microsoft.com/office/powerpoint/2010/main" val="709427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A98EC-7C2B-C9DC-7465-8BBD71A57776}"/>
              </a:ext>
            </a:extLst>
          </p:cNvPr>
          <p:cNvSpPr>
            <a:spLocks noGrp="1"/>
          </p:cNvSpPr>
          <p:nvPr>
            <p:ph type="title"/>
          </p:nvPr>
        </p:nvSpPr>
        <p:spPr/>
        <p:txBody>
          <a:bodyPr/>
          <a:lstStyle/>
          <a:p>
            <a:r>
              <a:rPr lang="fr-CA"/>
              <a:t>Questions et réponses</a:t>
            </a:r>
          </a:p>
        </p:txBody>
      </p:sp>
      <p:sp>
        <p:nvSpPr>
          <p:cNvPr id="3" name="Text Placeholder 2">
            <a:extLst>
              <a:ext uri="{FF2B5EF4-FFF2-40B4-BE49-F238E27FC236}">
                <a16:creationId xmlns:a16="http://schemas.microsoft.com/office/drawing/2014/main" id="{ABFE03E8-BC7F-1677-3F03-565B2BA417BF}"/>
              </a:ext>
            </a:extLst>
          </p:cNvPr>
          <p:cNvSpPr>
            <a:spLocks noGrp="1"/>
          </p:cNvSpPr>
          <p:nvPr>
            <p:ph type="body" idx="1"/>
          </p:nvPr>
        </p:nvSpPr>
        <p:spPr/>
        <p:txBody>
          <a:bodyPr/>
          <a:lstStyle/>
          <a:p>
            <a:endParaRPr lang="fr-CA" sz="2000" dirty="0"/>
          </a:p>
        </p:txBody>
      </p:sp>
    </p:spTree>
    <p:extLst>
      <p:ext uri="{BB962C8B-B14F-4D97-AF65-F5344CB8AC3E}">
        <p14:creationId xmlns:p14="http://schemas.microsoft.com/office/powerpoint/2010/main" val="4247987599"/>
      </p:ext>
    </p:extLst>
  </p:cSld>
  <p:clrMapOvr>
    <a:masterClrMapping/>
  </p:clrMapOvr>
</p:sld>
</file>

<file path=ppt/theme/theme1.xml><?xml version="1.0" encoding="utf-8"?>
<a:theme xmlns:a="http://schemas.openxmlformats.org/drawingml/2006/main" name="Office Theme [1792613797427]">
  <a:themeElements>
    <a:clrScheme name="Carlington CHC">
      <a:dk1>
        <a:srgbClr val="1E2B30"/>
      </a:dk1>
      <a:lt1>
        <a:srgbClr val="FAF9F6"/>
      </a:lt1>
      <a:dk2>
        <a:srgbClr val="1F3A5F"/>
      </a:dk2>
      <a:lt2>
        <a:srgbClr val="E6EDF5"/>
      </a:lt2>
      <a:accent1>
        <a:srgbClr val="2B6CB0"/>
      </a:accent1>
      <a:accent2>
        <a:srgbClr val="D9733A"/>
      </a:accent2>
      <a:accent3>
        <a:srgbClr val="6A9A3B"/>
      </a:accent3>
      <a:accent4>
        <a:srgbClr val="4F7491"/>
      </a:accent4>
      <a:accent5>
        <a:srgbClr val="A8707B"/>
      </a:accent5>
      <a:accent6>
        <a:srgbClr val="7D868C"/>
      </a:accent6>
      <a:hlink>
        <a:srgbClr val="0563C1"/>
      </a:hlink>
      <a:folHlink>
        <a:srgbClr val="954F72"/>
      </a:folHlink>
    </a:clrScheme>
    <a:fontScheme name="Office">
      <a:majorFont>
        <a:latin typeface="Segoe UI Semibold"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Segoe U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1" width="525"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4d8f34f-0944-4a26-afb9-b064b7f2f56e}">
  <we:reference id="WA200010725" version="1.0.0.1" store="en-US" storeType="OMEX"/>
  <we:alternateReferences/>
  <we:properties>
    <we:property name="Microsoft.Office.CampaignId" value="&quot;none&quot;"/>
    <we:property name="claude.fileId" value="&quot;680ea314-bbb6-4276-98d1-787be9059feb&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Purpose xmlns="f577acbf-5b0b-4b4f-9948-268e97f8d3a4">Informational</Document_x0020_Purpose>
    <Initiatives xmlns="f577acbf-5b0b-4b4f-9948-268e97f8d3a4"/>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D401524DC532D42A0E0ED886331A72B" ma:contentTypeVersion="13" ma:contentTypeDescription="Create a new document." ma:contentTypeScope="" ma:versionID="d936d863d335d354da51eb78ca1ae338">
  <xsd:schema xmlns:xsd="http://www.w3.org/2001/XMLSchema" xmlns:xs="http://www.w3.org/2001/XMLSchema" xmlns:p="http://schemas.microsoft.com/office/2006/metadata/properties" xmlns:ns2="f577acbf-5b0b-4b4f-9948-268e97f8d3a4" xmlns:ns3="b1e4d6ee-9f6f-43f8-a618-24f3d84da28f" targetNamespace="http://schemas.microsoft.com/office/2006/metadata/properties" ma:root="true" ma:fieldsID="5fbac08d56b1b04aa33acbc31e882ce9" ns2:_="" ns3:_="">
    <xsd:import namespace="f577acbf-5b0b-4b4f-9948-268e97f8d3a4"/>
    <xsd:import namespace="b1e4d6ee-9f6f-43f8-a618-24f3d84da28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3:LastSharedByUser" minOccurs="0"/>
                <xsd:element ref="ns3:LastSharedByTime" minOccurs="0"/>
                <xsd:element ref="ns2:Document_x0020_Purpose" minOccurs="0"/>
                <xsd:element ref="ns2:Initiatives" minOccurs="0"/>
                <xsd:element ref="ns2:MediaServiceDateTaken" minOccurs="0"/>
                <xsd:element ref="ns2:MediaServiceAutoTags"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acbf-5b0b-4b4f-9948-268e97f8d3a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Document_x0020_Purpose" ma:index="14" nillable="true" ma:displayName="Document Purpose" ma:default="Informational" ma:format="Dropdown" ma:internalName="Document_x0020_Purpose">
      <xsd:simpleType>
        <xsd:restriction base="dms:Choice">
          <xsd:enumeration value="Informational"/>
          <xsd:enumeration value="Feature Spec"/>
          <xsd:enumeration value="Engineering Design"/>
          <xsd:enumeration value="Planning"/>
        </xsd:restriction>
      </xsd:simpleType>
    </xsd:element>
    <xsd:element name="Initiatives" ma:index="15" nillable="true" ma:displayName="Initiatives" ma:description="List of initiatives related to this document" ma:internalName="Initiatives">
      <xsd:complexType>
        <xsd:complexContent>
          <xsd:extension base="dms:MultiChoice">
            <xsd:sequence>
              <xsd:element name="Value" maxOccurs="unbounded" minOccurs="0" nillable="true">
                <xsd:simpleType>
                  <xsd:restriction base="dms:Choice">
                    <xsd:enumeration value="Add-in MAU"/>
                    <xsd:enumeration value="Custom Functions"/>
                    <xsd:enumeration value="Data &amp; Analytics"/>
                    <xsd:enumeration value="DevEx: Portals &amp; Programs"/>
                    <xsd:enumeration value="DevEx: Tools &amp; Libraries"/>
                    <xsd:enumeration value="Engineering"/>
                    <xsd:enumeration value="Excel API"/>
                    <xsd:enumeration value="In-Market Support"/>
                    <xsd:enumeration value="Maker Access"/>
                    <xsd:enumeration value="SDX Runtime &amp; Partners"/>
                    <xsd:enumeration value="SDX Service Delivery"/>
                    <xsd:enumeration value="SDX API &amp; Pipeline"/>
                    <xsd:enumeration value="Shield &amp; OCE"/>
                  </xsd:restriction>
                </xsd:simpleType>
              </xsd:element>
            </xsd:sequence>
          </xsd:extension>
        </xsd:complexContent>
      </xsd:complex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MediaServiceAutoTags" ma:internalName="MediaServiceAutoTags" ma:readOnly="true">
      <xsd:simpleType>
        <xsd:restriction base="dms:Text"/>
      </xsd:simpleType>
    </xsd:element>
    <xsd:element name="MediaServiceOCR" ma:index="18" nillable="true" ma:displayName="MediaServiceOCR" ma:internalName="MediaServiceOCR" ma:readOnly="true">
      <xsd:simpleType>
        <xsd:restriction base="dms:Note">
          <xsd:maxLength value="255"/>
        </xsd:restriction>
      </xsd:simpleType>
    </xsd:element>
    <xsd:element name="MediaServiceLocation" ma:index="19" nillable="true" ma:displayName="MediaServic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1e4d6ee-9f6f-43f8-a618-24f3d84da28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LastSharedByUser" ma:index="12" nillable="true" ma:displayName="Last Shared By User" ma:hidden="true" ma:internalName="LastSharedByUser" ma:readOnly="true">
      <xsd:simpleType>
        <xsd:restriction base="dms:Note"/>
      </xsd:simpleType>
    </xsd:element>
    <xsd:element name="LastSharedByTime" ma:index="13"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17AB1FA-2F28-4684-9230-02ACEB6C0B0A}">
  <ds:schemaRefs>
    <ds:schemaRef ds:uri="b1e4d6ee-9f6f-43f8-a618-24f3d84da28f"/>
    <ds:schemaRef ds:uri="http://purl.org/dc/terms/"/>
    <ds:schemaRef ds:uri="http://schemas.openxmlformats.org/package/2006/metadata/core-properties"/>
    <ds:schemaRef ds:uri="f577acbf-5b0b-4b4f-9948-268e97f8d3a4"/>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E21AFCC0-734A-4A90-A597-A1CB34860DCD}">
  <ds:schemaRefs>
    <ds:schemaRef ds:uri="http://schemas.microsoft.com/sharepoint/v3/contenttype/forms"/>
  </ds:schemaRefs>
</ds:datastoreItem>
</file>

<file path=customXml/itemProps3.xml><?xml version="1.0" encoding="utf-8"?>
<ds:datastoreItem xmlns:ds="http://schemas.openxmlformats.org/officeDocument/2006/customXml" ds:itemID="{A79EAE08-AAD0-49B9-BF66-164C225CC52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acbf-5b0b-4b4f-9948-268e97f8d3a4"/>
    <ds:schemaRef ds:uri="b1e4d6ee-9f6f-43f8-a618-24f3d84da28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1901</TotalTime>
  <Words>883</Words>
  <Application>Microsoft Office PowerPoint</Application>
  <PresentationFormat>Widescreen</PresentationFormat>
  <Paragraphs>81</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Segoe UI</vt:lpstr>
      <vt:lpstr>Segoe UI Semibold</vt:lpstr>
      <vt:lpstr>Office Theme [1792613797427]</vt:lpstr>
      <vt:lpstr>Séance d’information sur le PCBMI :  Ce qu’il faut pour être bénévole du PCBMI</vt:lpstr>
      <vt:lpstr>Ordre du jour</vt:lpstr>
      <vt:lpstr>Objectif de la séance</vt:lpstr>
      <vt:lpstr>Qu’est-ce que le PCBMI?</vt:lpstr>
      <vt:lpstr>Pourquoi est-ce important?</vt:lpstr>
      <vt:lpstr>Prestations fédérales liées à la production d’une déclaration T1</vt:lpstr>
      <vt:lpstr>Pourquoi est-ce important?</vt:lpstr>
      <vt:lpstr>Ce que font les bénévoles du PCBMI</vt:lpstr>
      <vt:lpstr>Rôles et critères d’admissibilité au PCBMI</vt:lpstr>
      <vt:lpstr>Ce qu’il faut pour une expérience de bénévolat réussie</vt:lpstr>
      <vt:lpstr>Défis : formation</vt:lpstr>
      <vt:lpstr>Défis : soutien et clients</vt:lpstr>
      <vt:lpstr>Avantages</vt:lpstr>
      <vt:lpstr>Témoignage d’un bénévole</vt:lpstr>
      <vt:lpstr>Ça vous intéresse?</vt:lpstr>
      <vt:lpstr>Questions et réponses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dc:creator>
  <cp:lastModifiedBy>Jonathan Rothschild</cp:lastModifiedBy>
  <cp:revision>8</cp:revision>
  <dcterms:created xsi:type="dcterms:W3CDTF">2018-06-07T21:39:02Z</dcterms:created>
  <dcterms:modified xsi:type="dcterms:W3CDTF">2026-10-26T15:08:11Z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0x010100CD401524DC532D42A0E0ED886331A72B</vt:lpwstr>
  </property>
  <property fmtid="{D5CDD505-2E9C-101B-9397-08002B2CF9AE}" pid="3" name="MSIP_Label_f42aa342-8706-4288-bd11-ebb85995028c_Enabled">
    <vt:lpwstr>True</vt:lpwstr>
  </property>
  <property fmtid="{D5CDD505-2E9C-101B-9397-08002B2CF9AE}" pid="4" name="MSIP_Label_f42aa342-8706-4288-bd11-ebb85995028c_SiteId">
    <vt:lpwstr>72f988bf-86f1-41af-91ab-2d7cd011db47</vt:lpwstr>
  </property>
  <property fmtid="{D5CDD505-2E9C-101B-9397-08002B2CF9AE}" pid="5" name="MSIP_Label_f42aa342-8706-4288-bd11-ebb85995028c_Owner">
    <vt:lpwstr>t-dahop@microsoft.com</vt:lpwstr>
  </property>
  <property fmtid="{D5CDD505-2E9C-101B-9397-08002B2CF9AE}" pid="6" name="MSIP_Label_f42aa342-8706-4288-bd11-ebb85995028c_SetDate">
    <vt:lpwstr>2018-06-18T13:45:27.3782680Z</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ies>
</file>